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0.44696969696969702</c:v>
                </c:pt>
                <c:pt idx="1">
                  <c:v>0.5492424242424242</c:v>
                </c:pt>
                <c:pt idx="2">
                  <c:v>0</c:v>
                </c:pt>
                <c:pt idx="3">
                  <c:v>3.787878787878788E-3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Sheet1!$B$2:$B$6</c:f>
              <c:numCache>
                <c:formatCode>0.0</c:formatCode>
                <c:ptCount val="5"/>
                <c:pt idx="0">
                  <c:v>6.1535410976256451</c:v>
                </c:pt>
                <c:pt idx="1">
                  <c:v>6.4298014311776797</c:v>
                </c:pt>
                <c:pt idx="2">
                  <c:v>6.5556059272921008</c:v>
                </c:pt>
                <c:pt idx="3">
                  <c:v>6.5650602129108142</c:v>
                </c:pt>
                <c:pt idx="4">
                  <c:v>6.7048290681540443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Sheet1!$G$2:$G$6</c:f>
              <c:numCache>
                <c:formatCode>0.0;;</c:formatCode>
                <c:ptCount val="5"/>
                <c:pt idx="0">
                  <c:v>6.7080752418252123</c:v>
                </c:pt>
                <c:pt idx="1">
                  <c:v>6.670460804597818</c:v>
                </c:pt>
                <c:pt idx="2">
                  <c:v>0</c:v>
                </c:pt>
                <c:pt idx="3">
                  <c:v>0</c:v>
                </c:pt>
                <c:pt idx="4">
                  <c:v>6.6332050725745129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3.2919247581747877</c:v>
                </c:pt>
                <c:pt idx="1">
                  <c:v>3.329539195402182</c:v>
                </c:pt>
                <c:pt idx="2">
                  <c:v>0</c:v>
                </c:pt>
                <c:pt idx="3">
                  <c:v>0</c:v>
                </c:pt>
                <c:pt idx="4">
                  <c:v>3.3667949274254871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Sheet1!$G$2:$G$6</c:f>
              <c:numCache>
                <c:formatCode>0.0;;</c:formatCode>
                <c:ptCount val="5"/>
                <c:pt idx="0">
                  <c:v>8.4820496095776665</c:v>
                </c:pt>
                <c:pt idx="1">
                  <c:v>8.3906389223454312</c:v>
                </c:pt>
                <c:pt idx="2">
                  <c:v>0</c:v>
                </c:pt>
                <c:pt idx="3">
                  <c:v>0</c:v>
                </c:pt>
                <c:pt idx="4">
                  <c:v>8.4930000970862132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1.5179503904223335</c:v>
                </c:pt>
                <c:pt idx="1">
                  <c:v>1.6093610776545688</c:v>
                </c:pt>
                <c:pt idx="2">
                  <c:v>0</c:v>
                </c:pt>
                <c:pt idx="3">
                  <c:v>0</c:v>
                </c:pt>
                <c:pt idx="4">
                  <c:v>1.5069999029137868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Sheet1!$G$2:$G$6</c:f>
              <c:numCache>
                <c:formatCode>0.0;;</c:formatCode>
                <c:ptCount val="5"/>
                <c:pt idx="0">
                  <c:v>9.0253272195779086</c:v>
                </c:pt>
                <c:pt idx="1">
                  <c:v>9.1036093612255211</c:v>
                </c:pt>
                <c:pt idx="2">
                  <c:v>0</c:v>
                </c:pt>
                <c:pt idx="3">
                  <c:v>0</c:v>
                </c:pt>
                <c:pt idx="4">
                  <c:v>8.6921042652777398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0.97467278042209138</c:v>
                </c:pt>
                <c:pt idx="1">
                  <c:v>0.89639063877447889</c:v>
                </c:pt>
                <c:pt idx="2">
                  <c:v>0</c:v>
                </c:pt>
                <c:pt idx="3">
                  <c:v>0</c:v>
                </c:pt>
                <c:pt idx="4">
                  <c:v>1.3078957347222602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Sheet1!$G$2:$G$6</c:f>
              <c:numCache>
                <c:formatCode>0.0;;</c:formatCode>
                <c:ptCount val="5"/>
                <c:pt idx="0">
                  <c:v>4.2243887819622277</c:v>
                </c:pt>
                <c:pt idx="1">
                  <c:v>4.237305426945519</c:v>
                </c:pt>
                <c:pt idx="2">
                  <c:v>0</c:v>
                </c:pt>
                <c:pt idx="3">
                  <c:v>0</c:v>
                </c:pt>
                <c:pt idx="4">
                  <c:v>3.9898321278651112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5.7756112180377723</c:v>
                </c:pt>
                <c:pt idx="1">
                  <c:v>5.762694573054481</c:v>
                </c:pt>
                <c:pt idx="2">
                  <c:v>0</c:v>
                </c:pt>
                <c:pt idx="3">
                  <c:v>0</c:v>
                </c:pt>
                <c:pt idx="4">
                  <c:v>6.0101678721348888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(117)</c:v>
                </c:pt>
                <c:pt idx="1">
                  <c:v>Musgrove Park Hospital (103)</c:v>
                </c:pt>
                <c:pt idx="2">
                  <c:v>Dene Barton Community Unit (-)</c:v>
                </c:pt>
                <c:pt idx="3">
                  <c:v>Bridgwater Community Hospital (-)</c:v>
                </c:pt>
                <c:pt idx="4">
                  <c:v>Yeovil District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(117)</c:v>
                </c:pt>
                <c:pt idx="1">
                  <c:v>Musgrove Park Hospital (103)</c:v>
                </c:pt>
                <c:pt idx="2">
                  <c:v>Dene Barton Community Unit (-)</c:v>
                </c:pt>
                <c:pt idx="3">
                  <c:v>Bridgwater Community Hospital (-)</c:v>
                </c:pt>
                <c:pt idx="4">
                  <c:v>Yeovil District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(117)</c:v>
                </c:pt>
                <c:pt idx="1">
                  <c:v>Musgrove Park Hospital (103)</c:v>
                </c:pt>
                <c:pt idx="2">
                  <c:v>Dene Barton Community Unit (-)</c:v>
                </c:pt>
                <c:pt idx="3">
                  <c:v>Bridgwater Community Hospital (-)</c:v>
                </c:pt>
                <c:pt idx="4">
                  <c:v>Yeovil District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(117)</c:v>
                </c:pt>
                <c:pt idx="1">
                  <c:v>Musgrove Park Hospital (103)</c:v>
                </c:pt>
                <c:pt idx="2">
                  <c:v>Dene Barton Community Unit (-)</c:v>
                </c:pt>
                <c:pt idx="3">
                  <c:v>Bridgwater Community Hospital (-)</c:v>
                </c:pt>
                <c:pt idx="4">
                  <c:v>Yeovil District Hospital (-)</c:v>
                </c:pt>
              </c:strCache>
            </c:strRef>
          </c:cat>
          <c:val>
            <c:numRef>
              <c:f>Sheet1!$G$2:$G$6</c:f>
              <c:numCache>
                <c:formatCode>0.0;;</c:formatCode>
                <c:ptCount val="5"/>
                <c:pt idx="0">
                  <c:v>5.9943065323281752</c:v>
                </c:pt>
                <c:pt idx="1">
                  <c:v>6.0352600877895899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(117)</c:v>
                </c:pt>
                <c:pt idx="1">
                  <c:v>Musgrove Park Hospital (103)</c:v>
                </c:pt>
                <c:pt idx="2">
                  <c:v>Dene Barton Community Unit (-)</c:v>
                </c:pt>
                <c:pt idx="3">
                  <c:v>Bridgwater Community Hospital (-)</c:v>
                </c:pt>
                <c:pt idx="4">
                  <c:v>Yeovil District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(117)</c:v>
                </c:pt>
                <c:pt idx="1">
                  <c:v>Musgrove Park Hospital (103)</c:v>
                </c:pt>
                <c:pt idx="2">
                  <c:v>Dene Barton Community Unit (-)</c:v>
                </c:pt>
                <c:pt idx="3">
                  <c:v>Bridgwater Community Hospital (-)</c:v>
                </c:pt>
                <c:pt idx="4">
                  <c:v>Yeovil District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(117)</c:v>
                </c:pt>
                <c:pt idx="1">
                  <c:v>Musgrove Park Hospital (103)</c:v>
                </c:pt>
                <c:pt idx="2">
                  <c:v>Dene Barton Community Unit (-)</c:v>
                </c:pt>
                <c:pt idx="3">
                  <c:v>Bridgwater Community Hospital (-)</c:v>
                </c:pt>
                <c:pt idx="4">
                  <c:v>Yeovil District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4.0056934676718248</c:v>
                </c:pt>
                <c:pt idx="1">
                  <c:v>3.9647399122104101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(512)</c:v>
                </c:pt>
                <c:pt idx="1">
                  <c:v>Musgrove Park Hospital (400)</c:v>
                </c:pt>
                <c:pt idx="2">
                  <c:v>Dene Barton Community Unit (-)</c:v>
                </c:pt>
                <c:pt idx="3">
                  <c:v>Bridgwater Community Hospital (-)</c:v>
                </c:pt>
                <c:pt idx="4">
                  <c:v>Yeovil District Hospital (109)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(512)</c:v>
                </c:pt>
                <c:pt idx="1">
                  <c:v>Musgrove Park Hospital (400)</c:v>
                </c:pt>
                <c:pt idx="2">
                  <c:v>Dene Barton Community Unit (-)</c:v>
                </c:pt>
                <c:pt idx="3">
                  <c:v>Bridgwater Community Hospital (-)</c:v>
                </c:pt>
                <c:pt idx="4">
                  <c:v>Yeovil District Hospital (109)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(512)</c:v>
                </c:pt>
                <c:pt idx="1">
                  <c:v>Musgrove Park Hospital (400)</c:v>
                </c:pt>
                <c:pt idx="2">
                  <c:v>Dene Barton Community Unit (-)</c:v>
                </c:pt>
                <c:pt idx="3">
                  <c:v>Bridgwater Community Hospital (-)</c:v>
                </c:pt>
                <c:pt idx="4">
                  <c:v>Yeovil District Hospital (109)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(512)</c:v>
                </c:pt>
                <c:pt idx="1">
                  <c:v>Musgrove Park Hospital (400)</c:v>
                </c:pt>
                <c:pt idx="2">
                  <c:v>Dene Barton Community Unit (-)</c:v>
                </c:pt>
                <c:pt idx="3">
                  <c:v>Bridgwater Community Hospital (-)</c:v>
                </c:pt>
                <c:pt idx="4">
                  <c:v>Yeovil District Hospital (109)</c:v>
                </c:pt>
              </c:strCache>
            </c:strRef>
          </c:cat>
          <c:val>
            <c:numRef>
              <c:f>Sheet1!$G$2:$G$6</c:f>
              <c:numCache>
                <c:formatCode>0.0;;</c:formatCode>
                <c:ptCount val="5"/>
                <c:pt idx="0">
                  <c:v>8.693397037046628</c:v>
                </c:pt>
                <c:pt idx="1">
                  <c:v>8.6201688044796523</c:v>
                </c:pt>
                <c:pt idx="2">
                  <c:v>0</c:v>
                </c:pt>
                <c:pt idx="3">
                  <c:v>0</c:v>
                </c:pt>
                <c:pt idx="4">
                  <c:v>8.7880033831747948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(512)</c:v>
                </c:pt>
                <c:pt idx="1">
                  <c:v>Musgrove Park Hospital (400)</c:v>
                </c:pt>
                <c:pt idx="2">
                  <c:v>Dene Barton Community Unit (-)</c:v>
                </c:pt>
                <c:pt idx="3">
                  <c:v>Bridgwater Community Hospital (-)</c:v>
                </c:pt>
                <c:pt idx="4">
                  <c:v>Yeovil District Hospital (109)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(512)</c:v>
                </c:pt>
                <c:pt idx="1">
                  <c:v>Musgrove Park Hospital (400)</c:v>
                </c:pt>
                <c:pt idx="2">
                  <c:v>Dene Barton Community Unit (-)</c:v>
                </c:pt>
                <c:pt idx="3">
                  <c:v>Bridgwater Community Hospital (-)</c:v>
                </c:pt>
                <c:pt idx="4">
                  <c:v>Yeovil District Hospital (109)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(512)</c:v>
                </c:pt>
                <c:pt idx="1">
                  <c:v>Musgrove Park Hospital (400)</c:v>
                </c:pt>
                <c:pt idx="2">
                  <c:v>Dene Barton Community Unit (-)</c:v>
                </c:pt>
                <c:pt idx="3">
                  <c:v>Bridgwater Community Hospital (-)</c:v>
                </c:pt>
                <c:pt idx="4">
                  <c:v>Yeovil District Hospital (109)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1.306602962953372</c:v>
                </c:pt>
                <c:pt idx="1">
                  <c:v>1.3798311955203477</c:v>
                </c:pt>
                <c:pt idx="2">
                  <c:v>0</c:v>
                </c:pt>
                <c:pt idx="3">
                  <c:v>0</c:v>
                </c:pt>
                <c:pt idx="4">
                  <c:v>1.2119966168252052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Musgrove Park Hospital (264)</c:v>
                </c:pt>
                <c:pt idx="2">
                  <c:v>Dene Barton Community Unit (-)</c:v>
                </c:pt>
                <c:pt idx="3">
                  <c:v>Bridgwater Community Hospital (-)</c:v>
                </c:pt>
                <c:pt idx="4">
                  <c:v>Yeovil District Hospital (77)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Musgrove Park Hospital (264)</c:v>
                </c:pt>
                <c:pt idx="2">
                  <c:v>Dene Barton Community Unit (-)</c:v>
                </c:pt>
                <c:pt idx="3">
                  <c:v>Bridgwater Community Hospital (-)</c:v>
                </c:pt>
                <c:pt idx="4">
                  <c:v>Yeovil District Hospital (77)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Musgrove Park Hospital (264)</c:v>
                </c:pt>
                <c:pt idx="2">
                  <c:v>Dene Barton Community Unit (-)</c:v>
                </c:pt>
                <c:pt idx="3">
                  <c:v>Bridgwater Community Hospital (-)</c:v>
                </c:pt>
                <c:pt idx="4">
                  <c:v>Yeovil District Hospital (77)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Musgrove Park Hospital (264)</c:v>
                </c:pt>
                <c:pt idx="2">
                  <c:v>Dene Barton Community Unit (-)</c:v>
                </c:pt>
                <c:pt idx="3">
                  <c:v>Bridgwater Community Hospital (-)</c:v>
                </c:pt>
                <c:pt idx="4">
                  <c:v>Yeovil District Hospital (77)</c:v>
                </c:pt>
              </c:strCache>
            </c:strRef>
          </c:cat>
          <c:val>
            <c:numRef>
              <c:f>Sheet1!$G$2:$G$6</c:f>
              <c:numCache>
                <c:formatCode>0.0;;</c:formatCode>
                <c:ptCount val="5"/>
                <c:pt idx="0">
                  <c:v>8.1105562404750149</c:v>
                </c:pt>
                <c:pt idx="1">
                  <c:v>8.0687521929858423</c:v>
                </c:pt>
                <c:pt idx="2">
                  <c:v>0</c:v>
                </c:pt>
                <c:pt idx="3">
                  <c:v>0</c:v>
                </c:pt>
                <c:pt idx="4">
                  <c:v>8.2587096663889543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Musgrove Park Hospital (264)</c:v>
                </c:pt>
                <c:pt idx="2">
                  <c:v>Dene Barton Community Unit (-)</c:v>
                </c:pt>
                <c:pt idx="3">
                  <c:v>Bridgwater Community Hospital (-)</c:v>
                </c:pt>
                <c:pt idx="4">
                  <c:v>Yeovil District Hospital (77)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Musgrove Park Hospital (264)</c:v>
                </c:pt>
                <c:pt idx="2">
                  <c:v>Dene Barton Community Unit (-)</c:v>
                </c:pt>
                <c:pt idx="3">
                  <c:v>Bridgwater Community Hospital (-)</c:v>
                </c:pt>
                <c:pt idx="4">
                  <c:v>Yeovil District Hospital (77)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Musgrove Park Hospital (264)</c:v>
                </c:pt>
                <c:pt idx="2">
                  <c:v>Dene Barton Community Unit (-)</c:v>
                </c:pt>
                <c:pt idx="3">
                  <c:v>Bridgwater Community Hospital (-)</c:v>
                </c:pt>
                <c:pt idx="4">
                  <c:v>Yeovil District Hospital (77)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1.8894437595249851</c:v>
                </c:pt>
                <c:pt idx="1">
                  <c:v>1.9312478070141577</c:v>
                </c:pt>
                <c:pt idx="2">
                  <c:v>0</c:v>
                </c:pt>
                <c:pt idx="3">
                  <c:v>0</c:v>
                </c:pt>
                <c:pt idx="4">
                  <c:v>1.7412903336110457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(329)</c:v>
                </c:pt>
                <c:pt idx="1">
                  <c:v>Musgrove Park Hospital (258)</c:v>
                </c:pt>
                <c:pt idx="2">
                  <c:v>Dene Barton Community Unit (-)</c:v>
                </c:pt>
                <c:pt idx="3">
                  <c:v>Bridgwater Community Hospital (-)</c:v>
                </c:pt>
                <c:pt idx="4">
                  <c:v>Yeovil District Hospital (71)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(329)</c:v>
                </c:pt>
                <c:pt idx="1">
                  <c:v>Musgrove Park Hospital (258)</c:v>
                </c:pt>
                <c:pt idx="2">
                  <c:v>Dene Barton Community Unit (-)</c:v>
                </c:pt>
                <c:pt idx="3">
                  <c:v>Bridgwater Community Hospital (-)</c:v>
                </c:pt>
                <c:pt idx="4">
                  <c:v>Yeovil District Hospital (71)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(329)</c:v>
                </c:pt>
                <c:pt idx="1">
                  <c:v>Musgrove Park Hospital (258)</c:v>
                </c:pt>
                <c:pt idx="2">
                  <c:v>Dene Barton Community Unit (-)</c:v>
                </c:pt>
                <c:pt idx="3">
                  <c:v>Bridgwater Community Hospital (-)</c:v>
                </c:pt>
                <c:pt idx="4">
                  <c:v>Yeovil District Hospital (71)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(329)</c:v>
                </c:pt>
                <c:pt idx="1">
                  <c:v>Musgrove Park Hospital (258)</c:v>
                </c:pt>
                <c:pt idx="2">
                  <c:v>Dene Barton Community Unit (-)</c:v>
                </c:pt>
                <c:pt idx="3">
                  <c:v>Bridgwater Community Hospital (-)</c:v>
                </c:pt>
                <c:pt idx="4">
                  <c:v>Yeovil District Hospital (71)</c:v>
                </c:pt>
              </c:strCache>
            </c:strRef>
          </c:cat>
          <c:val>
            <c:numRef>
              <c:f>Sheet1!$G$2:$G$6</c:f>
              <c:numCache>
                <c:formatCode>0.0;;</c:formatCode>
                <c:ptCount val="5"/>
                <c:pt idx="0">
                  <c:v>8.2089391329916559</c:v>
                </c:pt>
                <c:pt idx="1">
                  <c:v>8.1984119811585181</c:v>
                </c:pt>
                <c:pt idx="2">
                  <c:v>0</c:v>
                </c:pt>
                <c:pt idx="3">
                  <c:v>0</c:v>
                </c:pt>
                <c:pt idx="4">
                  <c:v>8.0258274670478116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(329)</c:v>
                </c:pt>
                <c:pt idx="1">
                  <c:v>Musgrove Park Hospital (258)</c:v>
                </c:pt>
                <c:pt idx="2">
                  <c:v>Dene Barton Community Unit (-)</c:v>
                </c:pt>
                <c:pt idx="3">
                  <c:v>Bridgwater Community Hospital (-)</c:v>
                </c:pt>
                <c:pt idx="4">
                  <c:v>Yeovil District Hospital (71)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(329)</c:v>
                </c:pt>
                <c:pt idx="1">
                  <c:v>Musgrove Park Hospital (258)</c:v>
                </c:pt>
                <c:pt idx="2">
                  <c:v>Dene Barton Community Unit (-)</c:v>
                </c:pt>
                <c:pt idx="3">
                  <c:v>Bridgwater Community Hospital (-)</c:v>
                </c:pt>
                <c:pt idx="4">
                  <c:v>Yeovil District Hospital (71)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(329)</c:v>
                </c:pt>
                <c:pt idx="1">
                  <c:v>Musgrove Park Hospital (258)</c:v>
                </c:pt>
                <c:pt idx="2">
                  <c:v>Dene Barton Community Unit (-)</c:v>
                </c:pt>
                <c:pt idx="3">
                  <c:v>Bridgwater Community Hospital (-)</c:v>
                </c:pt>
                <c:pt idx="4">
                  <c:v>Yeovil District Hospital (71)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1.7910608670083441</c:v>
                </c:pt>
                <c:pt idx="1">
                  <c:v>1.8015880188414819</c:v>
                </c:pt>
                <c:pt idx="2">
                  <c:v>0</c:v>
                </c:pt>
                <c:pt idx="3">
                  <c:v>0</c:v>
                </c:pt>
                <c:pt idx="4">
                  <c:v>1.9741725329521884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(169)</c:v>
                </c:pt>
                <c:pt idx="1">
                  <c:v>Musgrove Park Hospital (132)</c:v>
                </c:pt>
                <c:pt idx="2">
                  <c:v>Dene Barton Community Unit (-)</c:v>
                </c:pt>
                <c:pt idx="3">
                  <c:v>Bridgwater Community Hospital (-)</c:v>
                </c:pt>
                <c:pt idx="4">
                  <c:v>Yeovil District Hospital (36)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(169)</c:v>
                </c:pt>
                <c:pt idx="1">
                  <c:v>Musgrove Park Hospital (132)</c:v>
                </c:pt>
                <c:pt idx="2">
                  <c:v>Dene Barton Community Unit (-)</c:v>
                </c:pt>
                <c:pt idx="3">
                  <c:v>Bridgwater Community Hospital (-)</c:v>
                </c:pt>
                <c:pt idx="4">
                  <c:v>Yeovil District Hospital (36)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(169)</c:v>
                </c:pt>
                <c:pt idx="1">
                  <c:v>Musgrove Park Hospital (132)</c:v>
                </c:pt>
                <c:pt idx="2">
                  <c:v>Dene Barton Community Unit (-)</c:v>
                </c:pt>
                <c:pt idx="3">
                  <c:v>Bridgwater Community Hospital (-)</c:v>
                </c:pt>
                <c:pt idx="4">
                  <c:v>Yeovil District Hospital (36)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(169)</c:v>
                </c:pt>
                <c:pt idx="1">
                  <c:v>Musgrove Park Hospital (132)</c:v>
                </c:pt>
                <c:pt idx="2">
                  <c:v>Dene Barton Community Unit (-)</c:v>
                </c:pt>
                <c:pt idx="3">
                  <c:v>Bridgwater Community Hospital (-)</c:v>
                </c:pt>
                <c:pt idx="4">
                  <c:v>Yeovil District Hospital (36)</c:v>
                </c:pt>
              </c:strCache>
            </c:strRef>
          </c:cat>
          <c:val>
            <c:numRef>
              <c:f>Sheet1!$G$2:$G$6</c:f>
              <c:numCache>
                <c:formatCode>0.0;;</c:formatCode>
                <c:ptCount val="5"/>
                <c:pt idx="0">
                  <c:v>7.7765622123917444</c:v>
                </c:pt>
                <c:pt idx="1">
                  <c:v>7.4382169301960586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(169)</c:v>
                </c:pt>
                <c:pt idx="1">
                  <c:v>Musgrove Park Hospital (132)</c:v>
                </c:pt>
                <c:pt idx="2">
                  <c:v>Dene Barton Community Unit (-)</c:v>
                </c:pt>
                <c:pt idx="3">
                  <c:v>Bridgwater Community Hospital (-)</c:v>
                </c:pt>
                <c:pt idx="4">
                  <c:v>Yeovil District Hospital (36)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(169)</c:v>
                </c:pt>
                <c:pt idx="1">
                  <c:v>Musgrove Park Hospital (132)</c:v>
                </c:pt>
                <c:pt idx="2">
                  <c:v>Dene Barton Community Unit (-)</c:v>
                </c:pt>
                <c:pt idx="3">
                  <c:v>Bridgwater Community Hospital (-)</c:v>
                </c:pt>
                <c:pt idx="4">
                  <c:v>Yeovil District Hospital (36)</c:v>
                </c:pt>
              </c:strCache>
            </c:strRef>
          </c:cat>
          <c:val>
            <c:numRef>
              <c:f>Sheet1!$I$2:$I$6</c:f>
              <c:numCache>
                <c:formatCode>0.0;;</c:formatCode>
                <c:ptCount val="5"/>
                <c:pt idx="0">
                  <c:v>0</c:v>
                </c:pt>
                <c:pt idx="1">
                  <c:v>0</c:v>
                </c:pt>
                <c:pt idx="2">
                  <c:v>0</c:v>
                </c:pt>
                <c:pt idx="3">
                  <c:v>0</c:v>
                </c:pt>
                <c:pt idx="4">
                  <c:v>9.0674026965622385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(169)</c:v>
                </c:pt>
                <c:pt idx="1">
                  <c:v>Musgrove Park Hospital (132)</c:v>
                </c:pt>
                <c:pt idx="2">
                  <c:v>Dene Barton Community Unit (-)</c:v>
                </c:pt>
                <c:pt idx="3">
                  <c:v>Bridgwater Community Hospital (-)</c:v>
                </c:pt>
                <c:pt idx="4">
                  <c:v>Yeovil District Hospital (36)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2.2234377876082556</c:v>
                </c:pt>
                <c:pt idx="1">
                  <c:v>2.5617830698039414</c:v>
                </c:pt>
                <c:pt idx="2">
                  <c:v>0</c:v>
                </c:pt>
                <c:pt idx="3">
                  <c:v>0</c:v>
                </c:pt>
                <c:pt idx="4">
                  <c:v>0.93259730343776148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(229)</c:v>
                </c:pt>
                <c:pt idx="1">
                  <c:v>Musgrove Park Hospital (178)</c:v>
                </c:pt>
                <c:pt idx="2">
                  <c:v>Dene Barton Community Unit (-)</c:v>
                </c:pt>
                <c:pt idx="3">
                  <c:v>Bridgwater Community Hospital (-)</c:v>
                </c:pt>
                <c:pt idx="4">
                  <c:v>Yeovil District Hospital (49)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(229)</c:v>
                </c:pt>
                <c:pt idx="1">
                  <c:v>Musgrove Park Hospital (178)</c:v>
                </c:pt>
                <c:pt idx="2">
                  <c:v>Dene Barton Community Unit (-)</c:v>
                </c:pt>
                <c:pt idx="3">
                  <c:v>Bridgwater Community Hospital (-)</c:v>
                </c:pt>
                <c:pt idx="4">
                  <c:v>Yeovil District Hospital (49)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(229)</c:v>
                </c:pt>
                <c:pt idx="1">
                  <c:v>Musgrove Park Hospital (178)</c:v>
                </c:pt>
                <c:pt idx="2">
                  <c:v>Dene Barton Community Unit (-)</c:v>
                </c:pt>
                <c:pt idx="3">
                  <c:v>Bridgwater Community Hospital (-)</c:v>
                </c:pt>
                <c:pt idx="4">
                  <c:v>Yeovil District Hospital (49)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(229)</c:v>
                </c:pt>
                <c:pt idx="1">
                  <c:v>Musgrove Park Hospital (178)</c:v>
                </c:pt>
                <c:pt idx="2">
                  <c:v>Dene Barton Community Unit (-)</c:v>
                </c:pt>
                <c:pt idx="3">
                  <c:v>Bridgwater Community Hospital (-)</c:v>
                </c:pt>
                <c:pt idx="4">
                  <c:v>Yeovil District Hospital (49)</c:v>
                </c:pt>
              </c:strCache>
            </c:strRef>
          </c:cat>
          <c:val>
            <c:numRef>
              <c:f>Sheet1!$G$2:$G$6</c:f>
              <c:numCache>
                <c:formatCode>0.0;;</c:formatCode>
                <c:ptCount val="5"/>
                <c:pt idx="0">
                  <c:v>6.3963166637090314</c:v>
                </c:pt>
                <c:pt idx="1">
                  <c:v>6.109307505693903</c:v>
                </c:pt>
                <c:pt idx="2">
                  <c:v>0</c:v>
                </c:pt>
                <c:pt idx="3">
                  <c:v>0</c:v>
                </c:pt>
                <c:pt idx="4">
                  <c:v>7.4169602502431182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(229)</c:v>
                </c:pt>
                <c:pt idx="1">
                  <c:v>Musgrove Park Hospital (178)</c:v>
                </c:pt>
                <c:pt idx="2">
                  <c:v>Dene Barton Community Unit (-)</c:v>
                </c:pt>
                <c:pt idx="3">
                  <c:v>Bridgwater Community Hospital (-)</c:v>
                </c:pt>
                <c:pt idx="4">
                  <c:v>Yeovil District Hospital (49)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(229)</c:v>
                </c:pt>
                <c:pt idx="1">
                  <c:v>Musgrove Park Hospital (178)</c:v>
                </c:pt>
                <c:pt idx="2">
                  <c:v>Dene Barton Community Unit (-)</c:v>
                </c:pt>
                <c:pt idx="3">
                  <c:v>Bridgwater Community Hospital (-)</c:v>
                </c:pt>
                <c:pt idx="4">
                  <c:v>Yeovil District Hospital (49)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(229)</c:v>
                </c:pt>
                <c:pt idx="1">
                  <c:v>Musgrove Park Hospital (178)</c:v>
                </c:pt>
                <c:pt idx="2">
                  <c:v>Dene Barton Community Unit (-)</c:v>
                </c:pt>
                <c:pt idx="3">
                  <c:v>Bridgwater Community Hospital (-)</c:v>
                </c:pt>
                <c:pt idx="4">
                  <c:v>Yeovil District Hospital (49)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3.6036833362909686</c:v>
                </c:pt>
                <c:pt idx="1">
                  <c:v>3.890692494306097</c:v>
                </c:pt>
                <c:pt idx="2">
                  <c:v>0</c:v>
                </c:pt>
                <c:pt idx="3">
                  <c:v>0</c:v>
                </c:pt>
                <c:pt idx="4">
                  <c:v>2.5830397497568818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Sheet1!$B$2:$B$6</c:f>
              <c:numCache>
                <c:formatCode>0.0</c:formatCode>
                <c:ptCount val="5"/>
                <c:pt idx="0">
                  <c:v>7.606151191400186</c:v>
                </c:pt>
                <c:pt idx="1">
                  <c:v>7.2843870177237422</c:v>
                </c:pt>
                <c:pt idx="2">
                  <c:v>7.1604277682878248</c:v>
                </c:pt>
                <c:pt idx="3">
                  <c:v>7.0753213236538031</c:v>
                </c:pt>
                <c:pt idx="4">
                  <c:v>6.9434926626058822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Musgrove Park Hospital (372)</c:v>
                </c:pt>
                <c:pt idx="2">
                  <c:v>Dene Barton Community Unit (-)</c:v>
                </c:pt>
                <c:pt idx="3">
                  <c:v>Bridgwater Community Hospital (-)</c:v>
                </c:pt>
                <c:pt idx="4">
                  <c:v>Yeovil District Hospital (103)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Musgrove Park Hospital (372)</c:v>
                </c:pt>
                <c:pt idx="2">
                  <c:v>Dene Barton Community Unit (-)</c:v>
                </c:pt>
                <c:pt idx="3">
                  <c:v>Bridgwater Community Hospital (-)</c:v>
                </c:pt>
                <c:pt idx="4">
                  <c:v>Yeovil District Hospital (103)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Musgrove Park Hospital (372)</c:v>
                </c:pt>
                <c:pt idx="2">
                  <c:v>Dene Barton Community Unit (-)</c:v>
                </c:pt>
                <c:pt idx="3">
                  <c:v>Bridgwater Community Hospital (-)</c:v>
                </c:pt>
                <c:pt idx="4">
                  <c:v>Yeovil District Hospital (103)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Musgrove Park Hospital (372)</c:v>
                </c:pt>
                <c:pt idx="2">
                  <c:v>Dene Barton Community Unit (-)</c:v>
                </c:pt>
                <c:pt idx="3">
                  <c:v>Bridgwater Community Hospital (-)</c:v>
                </c:pt>
                <c:pt idx="4">
                  <c:v>Yeovil District Hospital (103)</c:v>
                </c:pt>
              </c:strCache>
            </c:strRef>
          </c:cat>
          <c:val>
            <c:numRef>
              <c:f>Sheet1!$G$2:$G$6</c:f>
              <c:numCache>
                <c:formatCode>0.0;;</c:formatCode>
                <c:ptCount val="5"/>
                <c:pt idx="0">
                  <c:v>9.2997356592032911</c:v>
                </c:pt>
                <c:pt idx="1">
                  <c:v>9.2034589338073882</c:v>
                </c:pt>
                <c:pt idx="2">
                  <c:v>0</c:v>
                </c:pt>
                <c:pt idx="3">
                  <c:v>0</c:v>
                </c:pt>
                <c:pt idx="4">
                  <c:v>9.4527092977875995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Musgrove Park Hospital (372)</c:v>
                </c:pt>
                <c:pt idx="2">
                  <c:v>Dene Barton Community Unit (-)</c:v>
                </c:pt>
                <c:pt idx="3">
                  <c:v>Bridgwater Community Hospital (-)</c:v>
                </c:pt>
                <c:pt idx="4">
                  <c:v>Yeovil District Hospital (103)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Musgrove Park Hospital (372)</c:v>
                </c:pt>
                <c:pt idx="2">
                  <c:v>Dene Barton Community Unit (-)</c:v>
                </c:pt>
                <c:pt idx="3">
                  <c:v>Bridgwater Community Hospital (-)</c:v>
                </c:pt>
                <c:pt idx="4">
                  <c:v>Yeovil District Hospital (103)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Musgrove Park Hospital (372)</c:v>
                </c:pt>
                <c:pt idx="2">
                  <c:v>Dene Barton Community Unit (-)</c:v>
                </c:pt>
                <c:pt idx="3">
                  <c:v>Bridgwater Community Hospital (-)</c:v>
                </c:pt>
                <c:pt idx="4">
                  <c:v>Yeovil District Hospital (103)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0.70026434079670885</c:v>
                </c:pt>
                <c:pt idx="1">
                  <c:v>0.79654106619261178</c:v>
                </c:pt>
                <c:pt idx="2">
                  <c:v>0</c:v>
                </c:pt>
                <c:pt idx="3">
                  <c:v>0</c:v>
                </c:pt>
                <c:pt idx="4">
                  <c:v>0.5472907022124005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Musgrove Park Hospital (376)</c:v>
                </c:pt>
                <c:pt idx="2">
                  <c:v>Dene Barton Community Unit (-)</c:v>
                </c:pt>
                <c:pt idx="3">
                  <c:v>Bridgwater Community Hospital (-)</c:v>
                </c:pt>
                <c:pt idx="4">
                  <c:v>Yeovil District Hospital (99)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Musgrove Park Hospital (376)</c:v>
                </c:pt>
                <c:pt idx="2">
                  <c:v>Dene Barton Community Unit (-)</c:v>
                </c:pt>
                <c:pt idx="3">
                  <c:v>Bridgwater Community Hospital (-)</c:v>
                </c:pt>
                <c:pt idx="4">
                  <c:v>Yeovil District Hospital (99)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Musgrove Park Hospital (376)</c:v>
                </c:pt>
                <c:pt idx="2">
                  <c:v>Dene Barton Community Unit (-)</c:v>
                </c:pt>
                <c:pt idx="3">
                  <c:v>Bridgwater Community Hospital (-)</c:v>
                </c:pt>
                <c:pt idx="4">
                  <c:v>Yeovil District Hospital (99)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Musgrove Park Hospital (376)</c:v>
                </c:pt>
                <c:pt idx="2">
                  <c:v>Dene Barton Community Unit (-)</c:v>
                </c:pt>
                <c:pt idx="3">
                  <c:v>Bridgwater Community Hospital (-)</c:v>
                </c:pt>
                <c:pt idx="4">
                  <c:v>Yeovil District Hospital (99)</c:v>
                </c:pt>
              </c:strCache>
            </c:strRef>
          </c:cat>
          <c:val>
            <c:numRef>
              <c:f>Sheet1!$G$2:$G$6</c:f>
              <c:numCache>
                <c:formatCode>0.0;;</c:formatCode>
                <c:ptCount val="5"/>
                <c:pt idx="0">
                  <c:v>8.6504081041555807</c:v>
                </c:pt>
                <c:pt idx="1">
                  <c:v>8.7470027197787648</c:v>
                </c:pt>
                <c:pt idx="2">
                  <c:v>0</c:v>
                </c:pt>
                <c:pt idx="3">
                  <c:v>0</c:v>
                </c:pt>
                <c:pt idx="4">
                  <c:v>8.1964493293008456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Musgrove Park Hospital (376)</c:v>
                </c:pt>
                <c:pt idx="2">
                  <c:v>Dene Barton Community Unit (-)</c:v>
                </c:pt>
                <c:pt idx="3">
                  <c:v>Bridgwater Community Hospital (-)</c:v>
                </c:pt>
                <c:pt idx="4">
                  <c:v>Yeovil District Hospital (99)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Musgrove Park Hospital (376)</c:v>
                </c:pt>
                <c:pt idx="2">
                  <c:v>Dene Barton Community Unit (-)</c:v>
                </c:pt>
                <c:pt idx="3">
                  <c:v>Bridgwater Community Hospital (-)</c:v>
                </c:pt>
                <c:pt idx="4">
                  <c:v>Yeovil District Hospital (99)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Musgrove Park Hospital (376)</c:v>
                </c:pt>
                <c:pt idx="2">
                  <c:v>Dene Barton Community Unit (-)</c:v>
                </c:pt>
                <c:pt idx="3">
                  <c:v>Bridgwater Community Hospital (-)</c:v>
                </c:pt>
                <c:pt idx="4">
                  <c:v>Yeovil District Hospital (99)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1.3495918958444193</c:v>
                </c:pt>
                <c:pt idx="1">
                  <c:v>1.2529972802212352</c:v>
                </c:pt>
                <c:pt idx="2">
                  <c:v>0</c:v>
                </c:pt>
                <c:pt idx="3">
                  <c:v>0</c:v>
                </c:pt>
                <c:pt idx="4">
                  <c:v>1.8035506706991544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(519)</c:v>
                </c:pt>
                <c:pt idx="1">
                  <c:v>Musgrove Park Hospital (410)</c:v>
                </c:pt>
                <c:pt idx="2">
                  <c:v>Dene Barton Community Unit (-)</c:v>
                </c:pt>
                <c:pt idx="3">
                  <c:v>Bridgwater Community Hospital (-)</c:v>
                </c:pt>
                <c:pt idx="4">
                  <c:v>Yeovil District Hospital (106)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(519)</c:v>
                </c:pt>
                <c:pt idx="1">
                  <c:v>Musgrove Park Hospital (410)</c:v>
                </c:pt>
                <c:pt idx="2">
                  <c:v>Dene Barton Community Unit (-)</c:v>
                </c:pt>
                <c:pt idx="3">
                  <c:v>Bridgwater Community Hospital (-)</c:v>
                </c:pt>
                <c:pt idx="4">
                  <c:v>Yeovil District Hospital (106)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(519)</c:v>
                </c:pt>
                <c:pt idx="1">
                  <c:v>Musgrove Park Hospital (410)</c:v>
                </c:pt>
                <c:pt idx="2">
                  <c:v>Dene Barton Community Unit (-)</c:v>
                </c:pt>
                <c:pt idx="3">
                  <c:v>Bridgwater Community Hospital (-)</c:v>
                </c:pt>
                <c:pt idx="4">
                  <c:v>Yeovil District Hospital (106)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(519)</c:v>
                </c:pt>
                <c:pt idx="1">
                  <c:v>Musgrove Park Hospital (410)</c:v>
                </c:pt>
                <c:pt idx="2">
                  <c:v>Dene Barton Community Unit (-)</c:v>
                </c:pt>
                <c:pt idx="3">
                  <c:v>Bridgwater Community Hospital (-)</c:v>
                </c:pt>
                <c:pt idx="4">
                  <c:v>Yeovil District Hospital (106)</c:v>
                </c:pt>
              </c:strCache>
            </c:strRef>
          </c:cat>
          <c:val>
            <c:numRef>
              <c:f>Sheet1!$G$2:$G$6</c:f>
              <c:numCache>
                <c:formatCode>0.0;;</c:formatCode>
                <c:ptCount val="5"/>
                <c:pt idx="0">
                  <c:v>8.9990328012005421</c:v>
                </c:pt>
                <c:pt idx="1">
                  <c:v>8.9872006128636812</c:v>
                </c:pt>
                <c:pt idx="2">
                  <c:v>0</c:v>
                </c:pt>
                <c:pt idx="3">
                  <c:v>0</c:v>
                </c:pt>
                <c:pt idx="4">
                  <c:v>8.8983059297028468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(519)</c:v>
                </c:pt>
                <c:pt idx="1">
                  <c:v>Musgrove Park Hospital (410)</c:v>
                </c:pt>
                <c:pt idx="2">
                  <c:v>Dene Barton Community Unit (-)</c:v>
                </c:pt>
                <c:pt idx="3">
                  <c:v>Bridgwater Community Hospital (-)</c:v>
                </c:pt>
                <c:pt idx="4">
                  <c:v>Yeovil District Hospital (106)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(519)</c:v>
                </c:pt>
                <c:pt idx="1">
                  <c:v>Musgrove Park Hospital (410)</c:v>
                </c:pt>
                <c:pt idx="2">
                  <c:v>Dene Barton Community Unit (-)</c:v>
                </c:pt>
                <c:pt idx="3">
                  <c:v>Bridgwater Community Hospital (-)</c:v>
                </c:pt>
                <c:pt idx="4">
                  <c:v>Yeovil District Hospital (106)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(519)</c:v>
                </c:pt>
                <c:pt idx="1">
                  <c:v>Musgrove Park Hospital (410)</c:v>
                </c:pt>
                <c:pt idx="2">
                  <c:v>Dene Barton Community Unit (-)</c:v>
                </c:pt>
                <c:pt idx="3">
                  <c:v>Bridgwater Community Hospital (-)</c:v>
                </c:pt>
                <c:pt idx="4">
                  <c:v>Yeovil District Hospital (106)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1.0009671987994579</c:v>
                </c:pt>
                <c:pt idx="1">
                  <c:v>1.0127993871363188</c:v>
                </c:pt>
                <c:pt idx="2">
                  <c:v>0</c:v>
                </c:pt>
                <c:pt idx="3">
                  <c:v>0</c:v>
                </c:pt>
                <c:pt idx="4">
                  <c:v>1.1016940702971532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(400)</c:v>
                </c:pt>
                <c:pt idx="2">
                  <c:v>Dene Barton Community Unit (-)</c:v>
                </c:pt>
                <c:pt idx="3">
                  <c:v>Bridgwater Community Hospital (-)</c:v>
                </c:pt>
                <c:pt idx="4">
                  <c:v>Yeovil District Hospital (106)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(400)</c:v>
                </c:pt>
                <c:pt idx="2">
                  <c:v>Dene Barton Community Unit (-)</c:v>
                </c:pt>
                <c:pt idx="3">
                  <c:v>Bridgwater Community Hospital (-)</c:v>
                </c:pt>
                <c:pt idx="4">
                  <c:v>Yeovil District Hospital (106)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(400)</c:v>
                </c:pt>
                <c:pt idx="2">
                  <c:v>Dene Barton Community Unit (-)</c:v>
                </c:pt>
                <c:pt idx="3">
                  <c:v>Bridgwater Community Hospital (-)</c:v>
                </c:pt>
                <c:pt idx="4">
                  <c:v>Yeovil District Hospital (106)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(400)</c:v>
                </c:pt>
                <c:pt idx="2">
                  <c:v>Dene Barton Community Unit (-)</c:v>
                </c:pt>
                <c:pt idx="3">
                  <c:v>Bridgwater Community Hospital (-)</c:v>
                </c:pt>
                <c:pt idx="4">
                  <c:v>Yeovil District Hospital (106)</c:v>
                </c:pt>
              </c:strCache>
            </c:strRef>
          </c:cat>
          <c:val>
            <c:numRef>
              <c:f>Sheet1!$G$2:$G$6</c:f>
              <c:numCache>
                <c:formatCode>0.0;;</c:formatCode>
                <c:ptCount val="5"/>
                <c:pt idx="0">
                  <c:v>8.8383934387805301</c:v>
                </c:pt>
                <c:pt idx="1">
                  <c:v>8.8154615402934677</c:v>
                </c:pt>
                <c:pt idx="2">
                  <c:v>0</c:v>
                </c:pt>
                <c:pt idx="3">
                  <c:v>0</c:v>
                </c:pt>
                <c:pt idx="4">
                  <c:v>8.8449048753286181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(400)</c:v>
                </c:pt>
                <c:pt idx="2">
                  <c:v>Dene Barton Community Unit (-)</c:v>
                </c:pt>
                <c:pt idx="3">
                  <c:v>Bridgwater Community Hospital (-)</c:v>
                </c:pt>
                <c:pt idx="4">
                  <c:v>Yeovil District Hospital (106)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(400)</c:v>
                </c:pt>
                <c:pt idx="2">
                  <c:v>Dene Barton Community Unit (-)</c:v>
                </c:pt>
                <c:pt idx="3">
                  <c:v>Bridgwater Community Hospital (-)</c:v>
                </c:pt>
                <c:pt idx="4">
                  <c:v>Yeovil District Hospital (106)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(400)</c:v>
                </c:pt>
                <c:pt idx="2">
                  <c:v>Dene Barton Community Unit (-)</c:v>
                </c:pt>
                <c:pt idx="3">
                  <c:v>Bridgwater Community Hospital (-)</c:v>
                </c:pt>
                <c:pt idx="4">
                  <c:v>Yeovil District Hospital (106)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1.1616065612194699</c:v>
                </c:pt>
                <c:pt idx="1">
                  <c:v>1.1845384597065323</c:v>
                </c:pt>
                <c:pt idx="2">
                  <c:v>0</c:v>
                </c:pt>
                <c:pt idx="3">
                  <c:v>0</c:v>
                </c:pt>
                <c:pt idx="4">
                  <c:v>1.1550951246713819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Musgrove Park Hospital (377)</c:v>
                </c:pt>
                <c:pt idx="2">
                  <c:v>Dene Barton Community Unit (-)</c:v>
                </c:pt>
                <c:pt idx="3">
                  <c:v>Bridgwater Community Hospital (-)</c:v>
                </c:pt>
                <c:pt idx="4">
                  <c:v>Yeovil District Hospital (98)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Musgrove Park Hospital (377)</c:v>
                </c:pt>
                <c:pt idx="2">
                  <c:v>Dene Barton Community Unit (-)</c:v>
                </c:pt>
                <c:pt idx="3">
                  <c:v>Bridgwater Community Hospital (-)</c:v>
                </c:pt>
                <c:pt idx="4">
                  <c:v>Yeovil District Hospital (98)</c:v>
                </c:pt>
              </c:strCache>
            </c:strRef>
          </c:cat>
          <c:val>
            <c:numRef>
              <c:f>Sheet1!$E$2:$E$6</c:f>
              <c:numCache>
                <c:formatCode>0.0;;</c:formatCode>
                <c:ptCount val="5"/>
                <c:pt idx="0">
                  <c:v>0</c:v>
                </c:pt>
                <c:pt idx="1">
                  <c:v>8.1946027902203618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Musgrove Park Hospital (377)</c:v>
                </c:pt>
                <c:pt idx="2">
                  <c:v>Dene Barton Community Unit (-)</c:v>
                </c:pt>
                <c:pt idx="3">
                  <c:v>Bridgwater Community Hospital (-)</c:v>
                </c:pt>
                <c:pt idx="4">
                  <c:v>Yeovil District Hospital (98)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Musgrove Park Hospital (377)</c:v>
                </c:pt>
                <c:pt idx="2">
                  <c:v>Dene Barton Community Unit (-)</c:v>
                </c:pt>
                <c:pt idx="3">
                  <c:v>Bridgwater Community Hospital (-)</c:v>
                </c:pt>
                <c:pt idx="4">
                  <c:v>Yeovil District Hospital (98)</c:v>
                </c:pt>
              </c:strCache>
            </c:strRef>
          </c:cat>
          <c:val>
            <c:numRef>
              <c:f>Sheet1!$G$2:$G$6</c:f>
              <c:numCache>
                <c:formatCode>0.0;;</c:formatCode>
                <c:ptCount val="5"/>
                <c:pt idx="0">
                  <c:v>8.3874840117103169</c:v>
                </c:pt>
                <c:pt idx="1">
                  <c:v>0</c:v>
                </c:pt>
                <c:pt idx="2">
                  <c:v>0</c:v>
                </c:pt>
                <c:pt idx="3">
                  <c:v>0</c:v>
                </c:pt>
                <c:pt idx="4">
                  <c:v>9.024796467710301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Musgrove Park Hospital (377)</c:v>
                </c:pt>
                <c:pt idx="2">
                  <c:v>Dene Barton Community Unit (-)</c:v>
                </c:pt>
                <c:pt idx="3">
                  <c:v>Bridgwater Community Hospital (-)</c:v>
                </c:pt>
                <c:pt idx="4">
                  <c:v>Yeovil District Hospital (98)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Musgrove Park Hospital (377)</c:v>
                </c:pt>
                <c:pt idx="2">
                  <c:v>Dene Barton Community Unit (-)</c:v>
                </c:pt>
                <c:pt idx="3">
                  <c:v>Bridgwater Community Hospital (-)</c:v>
                </c:pt>
                <c:pt idx="4">
                  <c:v>Yeovil District Hospital (98)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Musgrove Park Hospital (377)</c:v>
                </c:pt>
                <c:pt idx="2">
                  <c:v>Dene Barton Community Unit (-)</c:v>
                </c:pt>
                <c:pt idx="3">
                  <c:v>Bridgwater Community Hospital (-)</c:v>
                </c:pt>
                <c:pt idx="4">
                  <c:v>Yeovil District Hospital (98)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1.6125159882896831</c:v>
                </c:pt>
                <c:pt idx="1">
                  <c:v>1.8053972097796382</c:v>
                </c:pt>
                <c:pt idx="2">
                  <c:v>0</c:v>
                </c:pt>
                <c:pt idx="3">
                  <c:v>0</c:v>
                </c:pt>
                <c:pt idx="4">
                  <c:v>0.97520353228969903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Musgrove Park Hospital (410)</c:v>
                </c:pt>
                <c:pt idx="2">
                  <c:v>Dene Barton Community Unit (-)</c:v>
                </c:pt>
                <c:pt idx="3">
                  <c:v>Bridgwater Community Hospital (-)</c:v>
                </c:pt>
                <c:pt idx="4">
                  <c:v>Yeovil District Hospital (109)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Musgrove Park Hospital (410)</c:v>
                </c:pt>
                <c:pt idx="2">
                  <c:v>Dene Barton Community Unit (-)</c:v>
                </c:pt>
                <c:pt idx="3">
                  <c:v>Bridgwater Community Hospital (-)</c:v>
                </c:pt>
                <c:pt idx="4">
                  <c:v>Yeovil District Hospital (109)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Musgrove Park Hospital (410)</c:v>
                </c:pt>
                <c:pt idx="2">
                  <c:v>Dene Barton Community Unit (-)</c:v>
                </c:pt>
                <c:pt idx="3">
                  <c:v>Bridgwater Community Hospital (-)</c:v>
                </c:pt>
                <c:pt idx="4">
                  <c:v>Yeovil District Hospital (109)</c:v>
                </c:pt>
              </c:strCache>
            </c:strRef>
          </c:cat>
          <c:val>
            <c:numRef>
              <c:f>Sheet1!$F$2:$F$6</c:f>
              <c:numCache>
                <c:formatCode>0.0;;</c:formatCode>
                <c:ptCount val="5"/>
                <c:pt idx="0">
                  <c:v>0</c:v>
                </c:pt>
                <c:pt idx="1">
                  <c:v>8.5426366227522532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Musgrove Park Hospital (410)</c:v>
                </c:pt>
                <c:pt idx="2">
                  <c:v>Dene Barton Community Unit (-)</c:v>
                </c:pt>
                <c:pt idx="3">
                  <c:v>Bridgwater Community Hospital (-)</c:v>
                </c:pt>
                <c:pt idx="4">
                  <c:v>Yeovil District Hospital (109)</c:v>
                </c:pt>
              </c:strCache>
            </c:strRef>
          </c:cat>
          <c:val>
            <c:numRef>
              <c:f>Sheet1!$G$2:$G$6</c:f>
              <c:numCache>
                <c:formatCode>0.0;;</c:formatCode>
                <c:ptCount val="5"/>
                <c:pt idx="0">
                  <c:v>8.6842873837500658</c:v>
                </c:pt>
                <c:pt idx="1">
                  <c:v>0</c:v>
                </c:pt>
                <c:pt idx="2">
                  <c:v>0</c:v>
                </c:pt>
                <c:pt idx="3">
                  <c:v>0</c:v>
                </c:pt>
                <c:pt idx="4">
                  <c:v>9.1042236587021375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Musgrove Park Hospital (410)</c:v>
                </c:pt>
                <c:pt idx="2">
                  <c:v>Dene Barton Community Unit (-)</c:v>
                </c:pt>
                <c:pt idx="3">
                  <c:v>Bridgwater Community Hospital (-)</c:v>
                </c:pt>
                <c:pt idx="4">
                  <c:v>Yeovil District Hospital (109)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Musgrove Park Hospital (410)</c:v>
                </c:pt>
                <c:pt idx="2">
                  <c:v>Dene Barton Community Unit (-)</c:v>
                </c:pt>
                <c:pt idx="3">
                  <c:v>Bridgwater Community Hospital (-)</c:v>
                </c:pt>
                <c:pt idx="4">
                  <c:v>Yeovil District Hospital (109)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Musgrove Park Hospital (410)</c:v>
                </c:pt>
                <c:pt idx="2">
                  <c:v>Dene Barton Community Unit (-)</c:v>
                </c:pt>
                <c:pt idx="3">
                  <c:v>Bridgwater Community Hospital (-)</c:v>
                </c:pt>
                <c:pt idx="4">
                  <c:v>Yeovil District Hospital (109)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1.3157126162499342</c:v>
                </c:pt>
                <c:pt idx="1">
                  <c:v>1.4573633772477468</c:v>
                </c:pt>
                <c:pt idx="2">
                  <c:v>0</c:v>
                </c:pt>
                <c:pt idx="3">
                  <c:v>0</c:v>
                </c:pt>
                <c:pt idx="4">
                  <c:v>0.89577634129786254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(504)</c:v>
                </c:pt>
                <c:pt idx="1">
                  <c:v>Musgrove Park Hospital (395)</c:v>
                </c:pt>
                <c:pt idx="2">
                  <c:v>Dene Barton Community Unit (-)</c:v>
                </c:pt>
                <c:pt idx="3">
                  <c:v>Bridgwater Community Hospital (-)</c:v>
                </c:pt>
                <c:pt idx="4">
                  <c:v>Yeovil District Hospital (106)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(504)</c:v>
                </c:pt>
                <c:pt idx="1">
                  <c:v>Musgrove Park Hospital (395)</c:v>
                </c:pt>
                <c:pt idx="2">
                  <c:v>Dene Barton Community Unit (-)</c:v>
                </c:pt>
                <c:pt idx="3">
                  <c:v>Bridgwater Community Hospital (-)</c:v>
                </c:pt>
                <c:pt idx="4">
                  <c:v>Yeovil District Hospital (106)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(504)</c:v>
                </c:pt>
                <c:pt idx="1">
                  <c:v>Musgrove Park Hospital (395)</c:v>
                </c:pt>
                <c:pt idx="2">
                  <c:v>Dene Barton Community Unit (-)</c:v>
                </c:pt>
                <c:pt idx="3">
                  <c:v>Bridgwater Community Hospital (-)</c:v>
                </c:pt>
                <c:pt idx="4">
                  <c:v>Yeovil District Hospital (106)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(504)</c:v>
                </c:pt>
                <c:pt idx="1">
                  <c:v>Musgrove Park Hospital (395)</c:v>
                </c:pt>
                <c:pt idx="2">
                  <c:v>Dene Barton Community Unit (-)</c:v>
                </c:pt>
                <c:pt idx="3">
                  <c:v>Bridgwater Community Hospital (-)</c:v>
                </c:pt>
                <c:pt idx="4">
                  <c:v>Yeovil District Hospital (106)</c:v>
                </c:pt>
              </c:strCache>
            </c:strRef>
          </c:cat>
          <c:val>
            <c:numRef>
              <c:f>Sheet1!$G$2:$G$6</c:f>
              <c:numCache>
                <c:formatCode>0.0;;</c:formatCode>
                <c:ptCount val="5"/>
                <c:pt idx="0">
                  <c:v>8.6829748537141391</c:v>
                </c:pt>
                <c:pt idx="1">
                  <c:v>8.6068506509410501</c:v>
                </c:pt>
                <c:pt idx="2">
                  <c:v>0</c:v>
                </c:pt>
                <c:pt idx="3">
                  <c:v>0</c:v>
                </c:pt>
                <c:pt idx="4">
                  <c:v>8.7636031504130827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(504)</c:v>
                </c:pt>
                <c:pt idx="1">
                  <c:v>Musgrove Park Hospital (395)</c:v>
                </c:pt>
                <c:pt idx="2">
                  <c:v>Dene Barton Community Unit (-)</c:v>
                </c:pt>
                <c:pt idx="3">
                  <c:v>Bridgwater Community Hospital (-)</c:v>
                </c:pt>
                <c:pt idx="4">
                  <c:v>Yeovil District Hospital (106)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(504)</c:v>
                </c:pt>
                <c:pt idx="1">
                  <c:v>Musgrove Park Hospital (395)</c:v>
                </c:pt>
                <c:pt idx="2">
                  <c:v>Dene Barton Community Unit (-)</c:v>
                </c:pt>
                <c:pt idx="3">
                  <c:v>Bridgwater Community Hospital (-)</c:v>
                </c:pt>
                <c:pt idx="4">
                  <c:v>Yeovil District Hospital (106)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(504)</c:v>
                </c:pt>
                <c:pt idx="1">
                  <c:v>Musgrove Park Hospital (395)</c:v>
                </c:pt>
                <c:pt idx="2">
                  <c:v>Dene Barton Community Unit (-)</c:v>
                </c:pt>
                <c:pt idx="3">
                  <c:v>Bridgwater Community Hospital (-)</c:v>
                </c:pt>
                <c:pt idx="4">
                  <c:v>Yeovil District Hospital (106)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1.3170251462858609</c:v>
                </c:pt>
                <c:pt idx="1">
                  <c:v>1.3931493490589499</c:v>
                </c:pt>
                <c:pt idx="2">
                  <c:v>0</c:v>
                </c:pt>
                <c:pt idx="3">
                  <c:v>0</c:v>
                </c:pt>
                <c:pt idx="4">
                  <c:v>1.2363968495869173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Musgrove Park Hospital (400)</c:v>
                </c:pt>
                <c:pt idx="2">
                  <c:v>Dene Barton Community Unit (-)</c:v>
                </c:pt>
                <c:pt idx="3">
                  <c:v>Bridgwater Community Hospital (-)</c:v>
                </c:pt>
                <c:pt idx="4">
                  <c:v>Yeovil District Hospital (105)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Musgrove Park Hospital (400)</c:v>
                </c:pt>
                <c:pt idx="2">
                  <c:v>Dene Barton Community Unit (-)</c:v>
                </c:pt>
                <c:pt idx="3">
                  <c:v>Bridgwater Community Hospital (-)</c:v>
                </c:pt>
                <c:pt idx="4">
                  <c:v>Yeovil District Hospital (105)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Musgrove Park Hospital (400)</c:v>
                </c:pt>
                <c:pt idx="2">
                  <c:v>Dene Barton Community Unit (-)</c:v>
                </c:pt>
                <c:pt idx="3">
                  <c:v>Bridgwater Community Hospital (-)</c:v>
                </c:pt>
                <c:pt idx="4">
                  <c:v>Yeovil District Hospital (105)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Musgrove Park Hospital (400)</c:v>
                </c:pt>
                <c:pt idx="2">
                  <c:v>Dene Barton Community Unit (-)</c:v>
                </c:pt>
                <c:pt idx="3">
                  <c:v>Bridgwater Community Hospital (-)</c:v>
                </c:pt>
                <c:pt idx="4">
                  <c:v>Yeovil District Hospital (105)</c:v>
                </c:pt>
              </c:strCache>
            </c:strRef>
          </c:cat>
          <c:val>
            <c:numRef>
              <c:f>Sheet1!$G$2:$G$6</c:f>
              <c:numCache>
                <c:formatCode>0.0;;</c:formatCode>
                <c:ptCount val="5"/>
                <c:pt idx="0">
                  <c:v>7.6676357194554736</c:v>
                </c:pt>
                <c:pt idx="1">
                  <c:v>7.5881396602688307</c:v>
                </c:pt>
                <c:pt idx="2">
                  <c:v>0</c:v>
                </c:pt>
                <c:pt idx="3">
                  <c:v>0</c:v>
                </c:pt>
                <c:pt idx="4">
                  <c:v>7.6859580906523801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Musgrove Park Hospital (400)</c:v>
                </c:pt>
                <c:pt idx="2">
                  <c:v>Dene Barton Community Unit (-)</c:v>
                </c:pt>
                <c:pt idx="3">
                  <c:v>Bridgwater Community Hospital (-)</c:v>
                </c:pt>
                <c:pt idx="4">
                  <c:v>Yeovil District Hospital (105)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Musgrove Park Hospital (400)</c:v>
                </c:pt>
                <c:pt idx="2">
                  <c:v>Dene Barton Community Unit (-)</c:v>
                </c:pt>
                <c:pt idx="3">
                  <c:v>Bridgwater Community Hospital (-)</c:v>
                </c:pt>
                <c:pt idx="4">
                  <c:v>Yeovil District Hospital (105)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Musgrove Park Hospital (400)</c:v>
                </c:pt>
                <c:pt idx="2">
                  <c:v>Dene Barton Community Unit (-)</c:v>
                </c:pt>
                <c:pt idx="3">
                  <c:v>Bridgwater Community Hospital (-)</c:v>
                </c:pt>
                <c:pt idx="4">
                  <c:v>Yeovil District Hospital (105)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2.3323642805445264</c:v>
                </c:pt>
                <c:pt idx="1">
                  <c:v>2.4118603397311693</c:v>
                </c:pt>
                <c:pt idx="2">
                  <c:v>0</c:v>
                </c:pt>
                <c:pt idx="3">
                  <c:v>0</c:v>
                </c:pt>
                <c:pt idx="4">
                  <c:v>2.3140419093476199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Musgrove Park Hospital (364)</c:v>
                </c:pt>
                <c:pt idx="2">
                  <c:v>Dene Barton Community Unit (-)</c:v>
                </c:pt>
                <c:pt idx="3">
                  <c:v>Bridgwater Community Hospital (-)</c:v>
                </c:pt>
                <c:pt idx="4">
                  <c:v>Yeovil District Hospital (101)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Musgrove Park Hospital (364)</c:v>
                </c:pt>
                <c:pt idx="2">
                  <c:v>Dene Barton Community Unit (-)</c:v>
                </c:pt>
                <c:pt idx="3">
                  <c:v>Bridgwater Community Hospital (-)</c:v>
                </c:pt>
                <c:pt idx="4">
                  <c:v>Yeovil District Hospital (101)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Musgrove Park Hospital (364)</c:v>
                </c:pt>
                <c:pt idx="2">
                  <c:v>Dene Barton Community Unit (-)</c:v>
                </c:pt>
                <c:pt idx="3">
                  <c:v>Bridgwater Community Hospital (-)</c:v>
                </c:pt>
                <c:pt idx="4">
                  <c:v>Yeovil District Hospital (101)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Musgrove Park Hospital (364)</c:v>
                </c:pt>
                <c:pt idx="2">
                  <c:v>Dene Barton Community Unit (-)</c:v>
                </c:pt>
                <c:pt idx="3">
                  <c:v>Bridgwater Community Hospital (-)</c:v>
                </c:pt>
                <c:pt idx="4">
                  <c:v>Yeovil District Hospital (101)</c:v>
                </c:pt>
              </c:strCache>
            </c:strRef>
          </c:cat>
          <c:val>
            <c:numRef>
              <c:f>Sheet1!$G$2:$G$6</c:f>
              <c:numCache>
                <c:formatCode>0.0;;</c:formatCode>
                <c:ptCount val="5"/>
                <c:pt idx="0">
                  <c:v>7.612399878828958</c:v>
                </c:pt>
                <c:pt idx="1">
                  <c:v>7.5002075505798684</c:v>
                </c:pt>
                <c:pt idx="2">
                  <c:v>0</c:v>
                </c:pt>
                <c:pt idx="3">
                  <c:v>0</c:v>
                </c:pt>
                <c:pt idx="4">
                  <c:v>7.9510306436309142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Musgrove Park Hospital (364)</c:v>
                </c:pt>
                <c:pt idx="2">
                  <c:v>Dene Barton Community Unit (-)</c:v>
                </c:pt>
                <c:pt idx="3">
                  <c:v>Bridgwater Community Hospital (-)</c:v>
                </c:pt>
                <c:pt idx="4">
                  <c:v>Yeovil District Hospital (101)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Musgrove Park Hospital (364)</c:v>
                </c:pt>
                <c:pt idx="2">
                  <c:v>Dene Barton Community Unit (-)</c:v>
                </c:pt>
                <c:pt idx="3">
                  <c:v>Bridgwater Community Hospital (-)</c:v>
                </c:pt>
                <c:pt idx="4">
                  <c:v>Yeovil District Hospital (101)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(467)</c:v>
                </c:pt>
                <c:pt idx="1">
                  <c:v>Musgrove Park Hospital (364)</c:v>
                </c:pt>
                <c:pt idx="2">
                  <c:v>Dene Barton Community Unit (-)</c:v>
                </c:pt>
                <c:pt idx="3">
                  <c:v>Bridgwater Community Hospital (-)</c:v>
                </c:pt>
                <c:pt idx="4">
                  <c:v>Yeovil District Hospital (101)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2.387600121171042</c:v>
                </c:pt>
                <c:pt idx="1">
                  <c:v>2.4997924494201316</c:v>
                </c:pt>
                <c:pt idx="2">
                  <c:v>0</c:v>
                </c:pt>
                <c:pt idx="3">
                  <c:v>0</c:v>
                </c:pt>
                <c:pt idx="4">
                  <c:v>2.0489693563690858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Musgrove Park Hospital (395)</c:v>
                </c:pt>
                <c:pt idx="2">
                  <c:v>Dene Barton Community Unit (-)</c:v>
                </c:pt>
                <c:pt idx="3">
                  <c:v>Bridgwater Community Hospital (-)</c:v>
                </c:pt>
                <c:pt idx="4">
                  <c:v>Yeovil District Hospital (104)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Musgrove Park Hospital (395)</c:v>
                </c:pt>
                <c:pt idx="2">
                  <c:v>Dene Barton Community Unit (-)</c:v>
                </c:pt>
                <c:pt idx="3">
                  <c:v>Bridgwater Community Hospital (-)</c:v>
                </c:pt>
                <c:pt idx="4">
                  <c:v>Yeovil District Hospital (104)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Musgrove Park Hospital (395)</c:v>
                </c:pt>
                <c:pt idx="2">
                  <c:v>Dene Barton Community Unit (-)</c:v>
                </c:pt>
                <c:pt idx="3">
                  <c:v>Bridgwater Community Hospital (-)</c:v>
                </c:pt>
                <c:pt idx="4">
                  <c:v>Yeovil District Hospital (104)</c:v>
                </c:pt>
              </c:strCache>
            </c:strRef>
          </c:cat>
          <c:val>
            <c:numRef>
              <c:f>Sheet1!$F$2:$F$6</c:f>
              <c:numCache>
                <c:formatCode>0.0;;</c:formatCode>
                <c:ptCount val="5"/>
                <c:pt idx="0">
                  <c:v>0</c:v>
                </c:pt>
                <c:pt idx="1">
                  <c:v>0</c:v>
                </c:pt>
                <c:pt idx="2">
                  <c:v>0</c:v>
                </c:pt>
                <c:pt idx="3">
                  <c:v>0</c:v>
                </c:pt>
                <c:pt idx="4">
                  <c:v>6.5220831571907416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Musgrove Park Hospital (395)</c:v>
                </c:pt>
                <c:pt idx="2">
                  <c:v>Dene Barton Community Unit (-)</c:v>
                </c:pt>
                <c:pt idx="3">
                  <c:v>Bridgwater Community Hospital (-)</c:v>
                </c:pt>
                <c:pt idx="4">
                  <c:v>Yeovil District Hospital (104)</c:v>
                </c:pt>
              </c:strCache>
            </c:strRef>
          </c:cat>
          <c:val>
            <c:numRef>
              <c:f>Sheet1!$G$2:$G$6</c:f>
              <c:numCache>
                <c:formatCode>0.0;;</c:formatCode>
                <c:ptCount val="5"/>
                <c:pt idx="0">
                  <c:v>7.1102572078882016</c:v>
                </c:pt>
                <c:pt idx="1">
                  <c:v>7.2253393113289412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Musgrove Park Hospital (395)</c:v>
                </c:pt>
                <c:pt idx="2">
                  <c:v>Dene Barton Community Unit (-)</c:v>
                </c:pt>
                <c:pt idx="3">
                  <c:v>Bridgwater Community Hospital (-)</c:v>
                </c:pt>
                <c:pt idx="4">
                  <c:v>Yeovil District Hospital (104)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Musgrove Park Hospital (395)</c:v>
                </c:pt>
                <c:pt idx="2">
                  <c:v>Dene Barton Community Unit (-)</c:v>
                </c:pt>
                <c:pt idx="3">
                  <c:v>Bridgwater Community Hospital (-)</c:v>
                </c:pt>
                <c:pt idx="4">
                  <c:v>Yeovil District Hospital (104)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Musgrove Park Hospital (395)</c:v>
                </c:pt>
                <c:pt idx="2">
                  <c:v>Dene Barton Community Unit (-)</c:v>
                </c:pt>
                <c:pt idx="3">
                  <c:v>Bridgwater Community Hospital (-)</c:v>
                </c:pt>
                <c:pt idx="4">
                  <c:v>Yeovil District Hospital (104)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2.8897427921117984</c:v>
                </c:pt>
                <c:pt idx="1">
                  <c:v>2.7746606886710588</c:v>
                </c:pt>
                <c:pt idx="2">
                  <c:v>0</c:v>
                </c:pt>
                <c:pt idx="3">
                  <c:v>0</c:v>
                </c:pt>
                <c:pt idx="4">
                  <c:v>3.4779168428092584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6.7644063953642366</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(399)</c:v>
                </c:pt>
                <c:pt idx="2">
                  <c:v>Dene Barton Community Unit (-)</c:v>
                </c:pt>
                <c:pt idx="3">
                  <c:v>Bridgwater Community Hospital (-)</c:v>
                </c:pt>
                <c:pt idx="4">
                  <c:v>Yeovil District Hospital (108)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(399)</c:v>
                </c:pt>
                <c:pt idx="2">
                  <c:v>Dene Barton Community Unit (-)</c:v>
                </c:pt>
                <c:pt idx="3">
                  <c:v>Bridgwater Community Hospital (-)</c:v>
                </c:pt>
                <c:pt idx="4">
                  <c:v>Yeovil District Hospital (108)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(399)</c:v>
                </c:pt>
                <c:pt idx="2">
                  <c:v>Dene Barton Community Unit (-)</c:v>
                </c:pt>
                <c:pt idx="3">
                  <c:v>Bridgwater Community Hospital (-)</c:v>
                </c:pt>
                <c:pt idx="4">
                  <c:v>Yeovil District Hospital (108)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(399)</c:v>
                </c:pt>
                <c:pt idx="2">
                  <c:v>Dene Barton Community Unit (-)</c:v>
                </c:pt>
                <c:pt idx="3">
                  <c:v>Bridgwater Community Hospital (-)</c:v>
                </c:pt>
                <c:pt idx="4">
                  <c:v>Yeovil District Hospital (108)</c:v>
                </c:pt>
              </c:strCache>
            </c:strRef>
          </c:cat>
          <c:val>
            <c:numRef>
              <c:f>Sheet1!$G$2:$G$6</c:f>
              <c:numCache>
                <c:formatCode>0.0;;</c:formatCode>
                <c:ptCount val="5"/>
                <c:pt idx="0">
                  <c:v>8.749402506431597</c:v>
                </c:pt>
                <c:pt idx="1">
                  <c:v>8.7868327119805354</c:v>
                </c:pt>
                <c:pt idx="2">
                  <c:v>0</c:v>
                </c:pt>
                <c:pt idx="3">
                  <c:v>0</c:v>
                </c:pt>
                <c:pt idx="4">
                  <c:v>8.463885539959108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(399)</c:v>
                </c:pt>
                <c:pt idx="2">
                  <c:v>Dene Barton Community Unit (-)</c:v>
                </c:pt>
                <c:pt idx="3">
                  <c:v>Bridgwater Community Hospital (-)</c:v>
                </c:pt>
                <c:pt idx="4">
                  <c:v>Yeovil District Hospital (108)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(399)</c:v>
                </c:pt>
                <c:pt idx="2">
                  <c:v>Dene Barton Community Unit (-)</c:v>
                </c:pt>
                <c:pt idx="3">
                  <c:v>Bridgwater Community Hospital (-)</c:v>
                </c:pt>
                <c:pt idx="4">
                  <c:v>Yeovil District Hospital (108)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(399)</c:v>
                </c:pt>
                <c:pt idx="2">
                  <c:v>Dene Barton Community Unit (-)</c:v>
                </c:pt>
                <c:pt idx="3">
                  <c:v>Bridgwater Community Hospital (-)</c:v>
                </c:pt>
                <c:pt idx="4">
                  <c:v>Yeovil District Hospital (108)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1.250597493568403</c:v>
                </c:pt>
                <c:pt idx="1">
                  <c:v>1.2131672880194646</c:v>
                </c:pt>
                <c:pt idx="2">
                  <c:v>0</c:v>
                </c:pt>
                <c:pt idx="3">
                  <c:v>0</c:v>
                </c:pt>
                <c:pt idx="4">
                  <c:v>1.536114460040892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Musgrove Park Hospital (338)</c:v>
                </c:pt>
                <c:pt idx="2">
                  <c:v>Dene Barton Community Unit (-)</c:v>
                </c:pt>
                <c:pt idx="3">
                  <c:v>Bridgwater Community Hospital (-)</c:v>
                </c:pt>
                <c:pt idx="4">
                  <c:v>Yeovil District Hospital (91)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Musgrove Park Hospital (338)</c:v>
                </c:pt>
                <c:pt idx="2">
                  <c:v>Dene Barton Community Unit (-)</c:v>
                </c:pt>
                <c:pt idx="3">
                  <c:v>Bridgwater Community Hospital (-)</c:v>
                </c:pt>
                <c:pt idx="4">
                  <c:v>Yeovil District Hospital (91)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Musgrove Park Hospital (338)</c:v>
                </c:pt>
                <c:pt idx="2">
                  <c:v>Dene Barton Community Unit (-)</c:v>
                </c:pt>
                <c:pt idx="3">
                  <c:v>Bridgwater Community Hospital (-)</c:v>
                </c:pt>
                <c:pt idx="4">
                  <c:v>Yeovil District Hospital (91)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Musgrove Park Hospital (338)</c:v>
                </c:pt>
                <c:pt idx="2">
                  <c:v>Dene Barton Community Unit (-)</c:v>
                </c:pt>
                <c:pt idx="3">
                  <c:v>Bridgwater Community Hospital (-)</c:v>
                </c:pt>
                <c:pt idx="4">
                  <c:v>Yeovil District Hospital (91)</c:v>
                </c:pt>
              </c:strCache>
            </c:strRef>
          </c:cat>
          <c:val>
            <c:numRef>
              <c:f>Sheet1!$G$2:$G$6</c:f>
              <c:numCache>
                <c:formatCode>0.0;;</c:formatCode>
                <c:ptCount val="5"/>
                <c:pt idx="0">
                  <c:v>7.6100388201773717</c:v>
                </c:pt>
                <c:pt idx="1">
                  <c:v>7.5630313897881054</c:v>
                </c:pt>
                <c:pt idx="2">
                  <c:v>0</c:v>
                </c:pt>
                <c:pt idx="3">
                  <c:v>0</c:v>
                </c:pt>
                <c:pt idx="4">
                  <c:v>7.6505535290205966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Musgrove Park Hospital (338)</c:v>
                </c:pt>
                <c:pt idx="2">
                  <c:v>Dene Barton Community Unit (-)</c:v>
                </c:pt>
                <c:pt idx="3">
                  <c:v>Bridgwater Community Hospital (-)</c:v>
                </c:pt>
                <c:pt idx="4">
                  <c:v>Yeovil District Hospital (91)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Musgrove Park Hospital (338)</c:v>
                </c:pt>
                <c:pt idx="2">
                  <c:v>Dene Barton Community Unit (-)</c:v>
                </c:pt>
                <c:pt idx="3">
                  <c:v>Bridgwater Community Hospital (-)</c:v>
                </c:pt>
                <c:pt idx="4">
                  <c:v>Yeovil District Hospital (91)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(431)</c:v>
                </c:pt>
                <c:pt idx="1">
                  <c:v>Musgrove Park Hospital (338)</c:v>
                </c:pt>
                <c:pt idx="2">
                  <c:v>Dene Barton Community Unit (-)</c:v>
                </c:pt>
                <c:pt idx="3">
                  <c:v>Bridgwater Community Hospital (-)</c:v>
                </c:pt>
                <c:pt idx="4">
                  <c:v>Yeovil District Hospital (91)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2.3899611798226283</c:v>
                </c:pt>
                <c:pt idx="1">
                  <c:v>2.4369686102118946</c:v>
                </c:pt>
                <c:pt idx="2">
                  <c:v>0</c:v>
                </c:pt>
                <c:pt idx="3">
                  <c:v>0</c:v>
                </c:pt>
                <c:pt idx="4">
                  <c:v>2.3494464709794034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(515)</c:v>
                </c:pt>
                <c:pt idx="1">
                  <c:v>Musgrove Park Hospital (405)</c:v>
                </c:pt>
                <c:pt idx="2">
                  <c:v>Dene Barton Community Unit (-)</c:v>
                </c:pt>
                <c:pt idx="3">
                  <c:v>Bridgwater Community Hospital (-)</c:v>
                </c:pt>
                <c:pt idx="4">
                  <c:v>Yeovil District Hospital (107)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(515)</c:v>
                </c:pt>
                <c:pt idx="1">
                  <c:v>Musgrove Park Hospital (405)</c:v>
                </c:pt>
                <c:pt idx="2">
                  <c:v>Dene Barton Community Unit (-)</c:v>
                </c:pt>
                <c:pt idx="3">
                  <c:v>Bridgwater Community Hospital (-)</c:v>
                </c:pt>
                <c:pt idx="4">
                  <c:v>Yeovil District Hospital (107)</c:v>
                </c:pt>
              </c:strCache>
            </c:strRef>
          </c:cat>
          <c:val>
            <c:numRef>
              <c:f>Sheet1!$E$2:$E$6</c:f>
              <c:numCache>
                <c:formatCode>0.0;;</c:formatCode>
                <c:ptCount val="5"/>
                <c:pt idx="0">
                  <c:v>0</c:v>
                </c:pt>
                <c:pt idx="1">
                  <c:v>9.2189598189648905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(515)</c:v>
                </c:pt>
                <c:pt idx="1">
                  <c:v>Musgrove Park Hospital (405)</c:v>
                </c:pt>
                <c:pt idx="2">
                  <c:v>Dene Barton Community Unit (-)</c:v>
                </c:pt>
                <c:pt idx="3">
                  <c:v>Bridgwater Community Hospital (-)</c:v>
                </c:pt>
                <c:pt idx="4">
                  <c:v>Yeovil District Hospital (107)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(515)</c:v>
                </c:pt>
                <c:pt idx="1">
                  <c:v>Musgrove Park Hospital (405)</c:v>
                </c:pt>
                <c:pt idx="2">
                  <c:v>Dene Barton Community Unit (-)</c:v>
                </c:pt>
                <c:pt idx="3">
                  <c:v>Bridgwater Community Hospital (-)</c:v>
                </c:pt>
                <c:pt idx="4">
                  <c:v>Yeovil District Hospital (107)</c:v>
                </c:pt>
              </c:strCache>
            </c:strRef>
          </c:cat>
          <c:val>
            <c:numRef>
              <c:f>Sheet1!$G$2:$G$6</c:f>
              <c:numCache>
                <c:formatCode>0.0;;</c:formatCode>
                <c:ptCount val="5"/>
                <c:pt idx="0">
                  <c:v>9.3180205187668559</c:v>
                </c:pt>
                <c:pt idx="1">
                  <c:v>0</c:v>
                </c:pt>
                <c:pt idx="2">
                  <c:v>0</c:v>
                </c:pt>
                <c:pt idx="3">
                  <c:v>0</c:v>
                </c:pt>
                <c:pt idx="4">
                  <c:v>9.5788776075216333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(515)</c:v>
                </c:pt>
                <c:pt idx="1">
                  <c:v>Musgrove Park Hospital (405)</c:v>
                </c:pt>
                <c:pt idx="2">
                  <c:v>Dene Barton Community Unit (-)</c:v>
                </c:pt>
                <c:pt idx="3">
                  <c:v>Bridgwater Community Hospital (-)</c:v>
                </c:pt>
                <c:pt idx="4">
                  <c:v>Yeovil District Hospital (107)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(515)</c:v>
                </c:pt>
                <c:pt idx="1">
                  <c:v>Musgrove Park Hospital (405)</c:v>
                </c:pt>
                <c:pt idx="2">
                  <c:v>Dene Barton Community Unit (-)</c:v>
                </c:pt>
                <c:pt idx="3">
                  <c:v>Bridgwater Community Hospital (-)</c:v>
                </c:pt>
                <c:pt idx="4">
                  <c:v>Yeovil District Hospital (107)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(515)</c:v>
                </c:pt>
                <c:pt idx="1">
                  <c:v>Musgrove Park Hospital (405)</c:v>
                </c:pt>
                <c:pt idx="2">
                  <c:v>Dene Barton Community Unit (-)</c:v>
                </c:pt>
                <c:pt idx="3">
                  <c:v>Bridgwater Community Hospital (-)</c:v>
                </c:pt>
                <c:pt idx="4">
                  <c:v>Yeovil District Hospital (107)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0.68197948123314411</c:v>
                </c:pt>
                <c:pt idx="1">
                  <c:v>0.78104018103510953</c:v>
                </c:pt>
                <c:pt idx="2">
                  <c:v>0</c:v>
                </c:pt>
                <c:pt idx="3">
                  <c:v>0</c:v>
                </c:pt>
                <c:pt idx="4">
                  <c:v>0.42112239247836669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Musgrove Park Hospital (324)</c:v>
                </c:pt>
                <c:pt idx="2">
                  <c:v>Dene Barton Community Unit (-)</c:v>
                </c:pt>
                <c:pt idx="3">
                  <c:v>Bridgwater Community Hospital (-)</c:v>
                </c:pt>
                <c:pt idx="4">
                  <c:v>Yeovil District Hospital (93)</c:v>
                </c:pt>
              </c:strCache>
            </c:strRef>
          </c:cat>
          <c:val>
            <c:numRef>
              <c:f>Sheet1!$D$2:$D$6</c:f>
              <c:numCache>
                <c:formatCode>0.0;;</c:formatCode>
                <c:ptCount val="5"/>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Musgrove Park Hospital (324)</c:v>
                </c:pt>
                <c:pt idx="2">
                  <c:v>Dene Barton Community Unit (-)</c:v>
                </c:pt>
                <c:pt idx="3">
                  <c:v>Bridgwater Community Hospital (-)</c:v>
                </c:pt>
                <c:pt idx="4">
                  <c:v>Yeovil District Hospital (93)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Musgrove Park Hospital (324)</c:v>
                </c:pt>
                <c:pt idx="2">
                  <c:v>Dene Barton Community Unit (-)</c:v>
                </c:pt>
                <c:pt idx="3">
                  <c:v>Bridgwater Community Hospital (-)</c:v>
                </c:pt>
                <c:pt idx="4">
                  <c:v>Yeovil District Hospital (93)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Musgrove Park Hospital (324)</c:v>
                </c:pt>
                <c:pt idx="2">
                  <c:v>Dene Barton Community Unit (-)</c:v>
                </c:pt>
                <c:pt idx="3">
                  <c:v>Bridgwater Community Hospital (-)</c:v>
                </c:pt>
                <c:pt idx="4">
                  <c:v>Yeovil District Hospital (93)</c:v>
                </c:pt>
              </c:strCache>
            </c:strRef>
          </c:cat>
          <c:val>
            <c:numRef>
              <c:f>Sheet1!$G$2:$G$6</c:f>
              <c:numCache>
                <c:formatCode>0.0;;</c:formatCode>
                <c:ptCount val="5"/>
                <c:pt idx="0">
                  <c:v>8.9266023864562118</c:v>
                </c:pt>
                <c:pt idx="1">
                  <c:v>8.9078819056445955</c:v>
                </c:pt>
                <c:pt idx="2">
                  <c:v>0</c:v>
                </c:pt>
                <c:pt idx="3">
                  <c:v>0</c:v>
                </c:pt>
                <c:pt idx="4">
                  <c:v>9.1969436072997279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Musgrove Park Hospital (324)</c:v>
                </c:pt>
                <c:pt idx="2">
                  <c:v>Dene Barton Community Unit (-)</c:v>
                </c:pt>
                <c:pt idx="3">
                  <c:v>Bridgwater Community Hospital (-)</c:v>
                </c:pt>
                <c:pt idx="4">
                  <c:v>Yeovil District Hospital (93)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Musgrove Park Hospital (324)</c:v>
                </c:pt>
                <c:pt idx="2">
                  <c:v>Dene Barton Community Unit (-)</c:v>
                </c:pt>
                <c:pt idx="3">
                  <c:v>Bridgwater Community Hospital (-)</c:v>
                </c:pt>
                <c:pt idx="4">
                  <c:v>Yeovil District Hospital (93)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(419)</c:v>
                </c:pt>
                <c:pt idx="1">
                  <c:v>Musgrove Park Hospital (324)</c:v>
                </c:pt>
                <c:pt idx="2">
                  <c:v>Dene Barton Community Unit (-)</c:v>
                </c:pt>
                <c:pt idx="3">
                  <c:v>Bridgwater Community Hospital (-)</c:v>
                </c:pt>
                <c:pt idx="4">
                  <c:v>Yeovil District Hospital (93)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1.0733976135437882</c:v>
                </c:pt>
                <c:pt idx="1">
                  <c:v>1.0921180943554045</c:v>
                </c:pt>
                <c:pt idx="2">
                  <c:v>0</c:v>
                </c:pt>
                <c:pt idx="3">
                  <c:v>0</c:v>
                </c:pt>
                <c:pt idx="4">
                  <c:v>0.80305639270027207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(474)</c:v>
                </c:pt>
                <c:pt idx="1">
                  <c:v>Musgrove Park Hospital (369)</c:v>
                </c:pt>
                <c:pt idx="2">
                  <c:v>Dene Barton Community Unit (-)</c:v>
                </c:pt>
                <c:pt idx="3">
                  <c:v>Bridgwater Community Hospital (-)</c:v>
                </c:pt>
                <c:pt idx="4">
                  <c:v>Yeovil District Hospital (102)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(474)</c:v>
                </c:pt>
                <c:pt idx="1">
                  <c:v>Musgrove Park Hospital (369)</c:v>
                </c:pt>
                <c:pt idx="2">
                  <c:v>Dene Barton Community Unit (-)</c:v>
                </c:pt>
                <c:pt idx="3">
                  <c:v>Bridgwater Community Hospital (-)</c:v>
                </c:pt>
                <c:pt idx="4">
                  <c:v>Yeovil District Hospital (102)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(474)</c:v>
                </c:pt>
                <c:pt idx="1">
                  <c:v>Musgrove Park Hospital (369)</c:v>
                </c:pt>
                <c:pt idx="2">
                  <c:v>Dene Barton Community Unit (-)</c:v>
                </c:pt>
                <c:pt idx="3">
                  <c:v>Bridgwater Community Hospital (-)</c:v>
                </c:pt>
                <c:pt idx="4">
                  <c:v>Yeovil District Hospital (102)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(474)</c:v>
                </c:pt>
                <c:pt idx="1">
                  <c:v>Musgrove Park Hospital (369)</c:v>
                </c:pt>
                <c:pt idx="2">
                  <c:v>Dene Barton Community Unit (-)</c:v>
                </c:pt>
                <c:pt idx="3">
                  <c:v>Bridgwater Community Hospital (-)</c:v>
                </c:pt>
                <c:pt idx="4">
                  <c:v>Yeovil District Hospital (102)</c:v>
                </c:pt>
              </c:strCache>
            </c:strRef>
          </c:cat>
          <c:val>
            <c:numRef>
              <c:f>Sheet1!$G$2:$G$6</c:f>
              <c:numCache>
                <c:formatCode>0.0;;</c:formatCode>
                <c:ptCount val="5"/>
                <c:pt idx="0">
                  <c:v>8.2280011591915461</c:v>
                </c:pt>
                <c:pt idx="1">
                  <c:v>8.1775283779822825</c:v>
                </c:pt>
                <c:pt idx="2">
                  <c:v>0</c:v>
                </c:pt>
                <c:pt idx="3">
                  <c:v>0</c:v>
                </c:pt>
                <c:pt idx="4">
                  <c:v>8.2348152259305962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(474)</c:v>
                </c:pt>
                <c:pt idx="1">
                  <c:v>Musgrove Park Hospital (369)</c:v>
                </c:pt>
                <c:pt idx="2">
                  <c:v>Dene Barton Community Unit (-)</c:v>
                </c:pt>
                <c:pt idx="3">
                  <c:v>Bridgwater Community Hospital (-)</c:v>
                </c:pt>
                <c:pt idx="4">
                  <c:v>Yeovil District Hospital (102)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(474)</c:v>
                </c:pt>
                <c:pt idx="1">
                  <c:v>Musgrove Park Hospital (369)</c:v>
                </c:pt>
                <c:pt idx="2">
                  <c:v>Dene Barton Community Unit (-)</c:v>
                </c:pt>
                <c:pt idx="3">
                  <c:v>Bridgwater Community Hospital (-)</c:v>
                </c:pt>
                <c:pt idx="4">
                  <c:v>Yeovil District Hospital (102)</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(474)</c:v>
                </c:pt>
                <c:pt idx="1">
                  <c:v>Musgrove Park Hospital (369)</c:v>
                </c:pt>
                <c:pt idx="2">
                  <c:v>Dene Barton Community Unit (-)</c:v>
                </c:pt>
                <c:pt idx="3">
                  <c:v>Bridgwater Community Hospital (-)</c:v>
                </c:pt>
                <c:pt idx="4">
                  <c:v>Yeovil District Hospital (102)</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1.7719988408084539</c:v>
                </c:pt>
                <c:pt idx="1">
                  <c:v>1.8224716220177175</c:v>
                </c:pt>
                <c:pt idx="2">
                  <c:v>0</c:v>
                </c:pt>
                <c:pt idx="3">
                  <c:v>0</c:v>
                </c:pt>
                <c:pt idx="4">
                  <c:v>1.7651847740694038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Musgrove Park Hospital (46)</c:v>
                </c:pt>
                <c:pt idx="2">
                  <c:v>Dene Barton Community Unit (-)</c:v>
                </c:pt>
                <c:pt idx="3">
                  <c:v>Bridgwater Community Hospital (-)</c:v>
                </c:pt>
                <c:pt idx="4">
                  <c:v>Yeovil District Hospital (-)</c:v>
                </c:pt>
              </c:strCache>
            </c:strRef>
          </c:cat>
          <c:val>
            <c:numRef>
              <c:f>Sheet1!$D$2:$D$6</c:f>
              <c:numCache>
                <c:formatCode>0.0;;</c:formatCode>
                <c:ptCount val="5"/>
                <c:pt idx="0">
                  <c:v>7.653717920688635</c:v>
                </c:pt>
                <c:pt idx="1">
                  <c:v>7.708595355354233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Musgrove Park Hospital (46)</c:v>
                </c:pt>
                <c:pt idx="2">
                  <c:v>Dene Barton Community Unit (-)</c:v>
                </c:pt>
                <c:pt idx="3">
                  <c:v>Bridgwater Community Hospital (-)</c:v>
                </c:pt>
                <c:pt idx="4">
                  <c:v>Yeovil District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Musgrove Park Hospital (46)</c:v>
                </c:pt>
                <c:pt idx="2">
                  <c:v>Dene Barton Community Unit (-)</c:v>
                </c:pt>
                <c:pt idx="3">
                  <c:v>Bridgwater Community Hospital (-)</c:v>
                </c:pt>
                <c:pt idx="4">
                  <c:v>Yeovil District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Musgrove Park Hospital (46)</c:v>
                </c:pt>
                <c:pt idx="2">
                  <c:v>Dene Barton Community Unit (-)</c:v>
                </c:pt>
                <c:pt idx="3">
                  <c:v>Bridgwater Community Hospital (-)</c:v>
                </c:pt>
                <c:pt idx="4">
                  <c:v>Yeovil District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Musgrove Park Hospital (46)</c:v>
                </c:pt>
                <c:pt idx="2">
                  <c:v>Dene Barton Community Unit (-)</c:v>
                </c:pt>
                <c:pt idx="3">
                  <c:v>Bridgwater Community Hospital (-)</c:v>
                </c:pt>
                <c:pt idx="4">
                  <c:v>Yeovil District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Musgrove Park Hospital (46)</c:v>
                </c:pt>
                <c:pt idx="2">
                  <c:v>Dene Barton Community Unit (-)</c:v>
                </c:pt>
                <c:pt idx="3">
                  <c:v>Bridgwater Community Hospital (-)</c:v>
                </c:pt>
                <c:pt idx="4">
                  <c:v>Yeovil District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(59)</c:v>
                </c:pt>
                <c:pt idx="1">
                  <c:v>Musgrove Park Hospital (46)</c:v>
                </c:pt>
                <c:pt idx="2">
                  <c:v>Dene Barton Community Unit (-)</c:v>
                </c:pt>
                <c:pt idx="3">
                  <c:v>Bridgwater Community Hospital (-)</c:v>
                </c:pt>
                <c:pt idx="4">
                  <c:v>Yeovil District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c:v>
                </c:pt>
                <c:pt idx="1">
                  <c:v>Musgrove Park Hospital (43)</c:v>
                </c:pt>
                <c:pt idx="2">
                  <c:v>Dene Barton Community Unit (-)</c:v>
                </c:pt>
                <c:pt idx="3">
                  <c:v>Bridgwater Community Hospital (-)</c:v>
                </c:pt>
                <c:pt idx="4">
                  <c:v>Yeovil District Hospital (-)</c:v>
                </c:pt>
              </c:strCache>
            </c:strRef>
          </c:cat>
          <c:val>
            <c:numRef>
              <c:f>Sheet1!$D$2:$D$6</c:f>
              <c:numCache>
                <c:formatCode>0.0;;</c:formatCode>
                <c:ptCount val="5"/>
                <c:pt idx="0">
                  <c:v>8.2690415521888578</c:v>
                </c:pt>
                <c:pt idx="1">
                  <c:v>8.2572822592931612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c:v>
                </c:pt>
                <c:pt idx="1">
                  <c:v>Musgrove Park Hospital (43)</c:v>
                </c:pt>
                <c:pt idx="2">
                  <c:v>Dene Barton Community Unit (-)</c:v>
                </c:pt>
                <c:pt idx="3">
                  <c:v>Bridgwater Community Hospital (-)</c:v>
                </c:pt>
                <c:pt idx="4">
                  <c:v>Yeovil District Hospital (-)</c:v>
                </c:pt>
              </c:strCache>
            </c:strRef>
          </c:cat>
          <c:val>
            <c:numRef>
              <c:f>Sheet1!$E$2:$E$6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c:v>
                </c:pt>
                <c:pt idx="1">
                  <c:v>Musgrove Park Hospital (43)</c:v>
                </c:pt>
                <c:pt idx="2">
                  <c:v>Dene Barton Community Unit (-)</c:v>
                </c:pt>
                <c:pt idx="3">
                  <c:v>Bridgwater Community Hospital (-)</c:v>
                </c:pt>
                <c:pt idx="4">
                  <c:v>Yeovil District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c:v>
                </c:pt>
                <c:pt idx="1">
                  <c:v>Musgrove Park Hospital (43)</c:v>
                </c:pt>
                <c:pt idx="2">
                  <c:v>Dene Barton Community Unit (-)</c:v>
                </c:pt>
                <c:pt idx="3">
                  <c:v>Bridgwater Community Hospital (-)</c:v>
                </c:pt>
                <c:pt idx="4">
                  <c:v>Yeovil District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c:v>
                </c:pt>
                <c:pt idx="1">
                  <c:v>Musgrove Park Hospital (43)</c:v>
                </c:pt>
                <c:pt idx="2">
                  <c:v>Dene Barton Community Unit (-)</c:v>
                </c:pt>
                <c:pt idx="3">
                  <c:v>Bridgwater Community Hospital (-)</c:v>
                </c:pt>
                <c:pt idx="4">
                  <c:v>Yeovil District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c:v>
                </c:pt>
                <c:pt idx="1">
                  <c:v>Musgrove Park Hospital (43)</c:v>
                </c:pt>
                <c:pt idx="2">
                  <c:v>Dene Barton Community Unit (-)</c:v>
                </c:pt>
                <c:pt idx="3">
                  <c:v>Bridgwater Community Hospital (-)</c:v>
                </c:pt>
                <c:pt idx="4">
                  <c:v>Yeovil District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c:v>
                </c:pt>
                <c:pt idx="1">
                  <c:v>Musgrove Park Hospital (43)</c:v>
                </c:pt>
                <c:pt idx="2">
                  <c:v>Dene Barton Community Unit (-)</c:v>
                </c:pt>
                <c:pt idx="3">
                  <c:v>Bridgwater Community Hospital (-)</c:v>
                </c:pt>
                <c:pt idx="4">
                  <c:v>Yeovil District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Musgrove Park Hospital (136)</c:v>
                </c:pt>
                <c:pt idx="2">
                  <c:v>Dene Barton Community Unit (-)</c:v>
                </c:pt>
                <c:pt idx="3">
                  <c:v>Bridgwater Community Hospital (-)</c:v>
                </c:pt>
                <c:pt idx="4">
                  <c:v>Yeovil District Hospital (39)</c:v>
                </c:pt>
              </c:strCache>
            </c:strRef>
          </c:cat>
          <c:val>
            <c:numRef>
              <c:f>Sheet1!$D$2:$D$6</c:f>
              <c:numCache>
                <c:formatCode>0.0;;</c:formatCode>
                <c:ptCount val="5"/>
                <c:pt idx="0">
                  <c:v>8.1233780105857161</c:v>
                </c:pt>
                <c:pt idx="1">
                  <c:v>8.0663317121180587</c:v>
                </c:pt>
                <c:pt idx="2">
                  <c:v>0</c:v>
                </c:pt>
                <c:pt idx="3">
                  <c:v>0</c:v>
                </c:pt>
                <c:pt idx="4">
                  <c:v>8.2745156752571649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Musgrove Park Hospital (136)</c:v>
                </c:pt>
                <c:pt idx="2">
                  <c:v>Dene Barton Community Unit (-)</c:v>
                </c:pt>
                <c:pt idx="3">
                  <c:v>Bridgwater Community Hospital (-)</c:v>
                </c:pt>
                <c:pt idx="4">
                  <c:v>Yeovil District Hospital (39)</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Musgrove Park Hospital (136)</c:v>
                </c:pt>
                <c:pt idx="2">
                  <c:v>Dene Barton Community Unit (-)</c:v>
                </c:pt>
                <c:pt idx="3">
                  <c:v>Bridgwater Community Hospital (-)</c:v>
                </c:pt>
                <c:pt idx="4">
                  <c:v>Yeovil District Hospital (39)</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Musgrove Park Hospital (136)</c:v>
                </c:pt>
                <c:pt idx="2">
                  <c:v>Dene Barton Community Unit (-)</c:v>
                </c:pt>
                <c:pt idx="3">
                  <c:v>Bridgwater Community Hospital (-)</c:v>
                </c:pt>
                <c:pt idx="4">
                  <c:v>Yeovil District Hospital (39)</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Musgrove Park Hospital (136)</c:v>
                </c:pt>
                <c:pt idx="2">
                  <c:v>Dene Barton Community Unit (-)</c:v>
                </c:pt>
                <c:pt idx="3">
                  <c:v>Bridgwater Community Hospital (-)</c:v>
                </c:pt>
                <c:pt idx="4">
                  <c:v>Yeovil District Hospital (39)</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Musgrove Park Hospital (136)</c:v>
                </c:pt>
                <c:pt idx="2">
                  <c:v>Dene Barton Community Unit (-)</c:v>
                </c:pt>
                <c:pt idx="3">
                  <c:v>Bridgwater Community Hospital (-)</c:v>
                </c:pt>
                <c:pt idx="4">
                  <c:v>Yeovil District Hospital (39)</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Musgrove Park Hospital (136)</c:v>
                </c:pt>
                <c:pt idx="2">
                  <c:v>Dene Barton Community Unit (-)</c:v>
                </c:pt>
                <c:pt idx="3">
                  <c:v>Bridgwater Community Hospital (-)</c:v>
                </c:pt>
                <c:pt idx="4">
                  <c:v>Yeovil District Hospital (39)</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Musgrove Park Hospital (109)</c:v>
                </c:pt>
                <c:pt idx="2">
                  <c:v>Dene Barton Community Unit (-)</c:v>
                </c:pt>
                <c:pt idx="3">
                  <c:v>Bridgwater Community Hospital (-)</c:v>
                </c:pt>
                <c:pt idx="4">
                  <c:v>Yeovil District Hospital (-)</c:v>
                </c:pt>
              </c:strCache>
            </c:strRef>
          </c:cat>
          <c:val>
            <c:numRef>
              <c:f>Sheet1!$D$2:$D$6</c:f>
              <c:numCache>
                <c:formatCode>0.0;;</c:formatCode>
                <c:ptCount val="5"/>
                <c:pt idx="0">
                  <c:v>7.1994753899785673</c:v>
                </c:pt>
                <c:pt idx="1">
                  <c:v>7.1508272023769406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Musgrove Park Hospital (109)</c:v>
                </c:pt>
                <c:pt idx="2">
                  <c:v>Dene Barton Community Unit (-)</c:v>
                </c:pt>
                <c:pt idx="3">
                  <c:v>Bridgwater Community Hospital (-)</c:v>
                </c:pt>
                <c:pt idx="4">
                  <c:v>Yeovil District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Musgrove Park Hospital (109)</c:v>
                </c:pt>
                <c:pt idx="2">
                  <c:v>Dene Barton Community Unit (-)</c:v>
                </c:pt>
                <c:pt idx="3">
                  <c:v>Bridgwater Community Hospital (-)</c:v>
                </c:pt>
                <c:pt idx="4">
                  <c:v>Yeovil District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Musgrove Park Hospital (109)</c:v>
                </c:pt>
                <c:pt idx="2">
                  <c:v>Dene Barton Community Unit (-)</c:v>
                </c:pt>
                <c:pt idx="3">
                  <c:v>Bridgwater Community Hospital (-)</c:v>
                </c:pt>
                <c:pt idx="4">
                  <c:v>Yeovil District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Musgrove Park Hospital (109)</c:v>
                </c:pt>
                <c:pt idx="2">
                  <c:v>Dene Barton Community Unit (-)</c:v>
                </c:pt>
                <c:pt idx="3">
                  <c:v>Bridgwater Community Hospital (-)</c:v>
                </c:pt>
                <c:pt idx="4">
                  <c:v>Yeovil District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Musgrove Park Hospital (109)</c:v>
                </c:pt>
                <c:pt idx="2">
                  <c:v>Dene Barton Community Unit (-)</c:v>
                </c:pt>
                <c:pt idx="3">
                  <c:v>Bridgwater Community Hospital (-)</c:v>
                </c:pt>
                <c:pt idx="4">
                  <c:v>Yeovil District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Musgrove Park Hospital (109)</c:v>
                </c:pt>
                <c:pt idx="2">
                  <c:v>Dene Barton Community Unit (-)</c:v>
                </c:pt>
                <c:pt idx="3">
                  <c:v>Bridgwater Community Hospital (-)</c:v>
                </c:pt>
                <c:pt idx="4">
                  <c:v>Yeovil District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Musgrove Park Hospital (-)</c:v>
                </c:pt>
                <c:pt idx="2">
                  <c:v>Dene Barton Community Unit (-)</c:v>
                </c:pt>
                <c:pt idx="3">
                  <c:v>Bridgwater Community Hospital (-)</c:v>
                </c:pt>
                <c:pt idx="4">
                  <c:v>Yeovil District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Musgrove Park Hospital (-)</c:v>
                </c:pt>
                <c:pt idx="2">
                  <c:v>Dene Barton Community Unit (-)</c:v>
                </c:pt>
                <c:pt idx="3">
                  <c:v>Bridgwater Community Hospital (-)</c:v>
                </c:pt>
                <c:pt idx="4">
                  <c:v>Yeovil District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Musgrove Park Hospital (-)</c:v>
                </c:pt>
                <c:pt idx="2">
                  <c:v>Dene Barton Community Unit (-)</c:v>
                </c:pt>
                <c:pt idx="3">
                  <c:v>Bridgwater Community Hospital (-)</c:v>
                </c:pt>
                <c:pt idx="4">
                  <c:v>Yeovil District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Musgrove Park Hospital (-)</c:v>
                </c:pt>
                <c:pt idx="2">
                  <c:v>Dene Barton Community Unit (-)</c:v>
                </c:pt>
                <c:pt idx="3">
                  <c:v>Bridgwater Community Hospital (-)</c:v>
                </c:pt>
                <c:pt idx="4">
                  <c:v>Yeovil District Hospital (-)</c:v>
                </c:pt>
              </c:strCache>
            </c:strRef>
          </c:cat>
          <c:val>
            <c:numRef>
              <c:f>Sheet1!$G$2:$G$6</c:f>
              <c:numCache>
                <c:formatCode>0.0;;</c:formatCode>
                <c:ptCount val="5"/>
                <c:pt idx="0">
                  <c:v>6.3636917634536916</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Musgrove Park Hospital (-)</c:v>
                </c:pt>
                <c:pt idx="2">
                  <c:v>Dene Barton Community Unit (-)</c:v>
                </c:pt>
                <c:pt idx="3">
                  <c:v>Bridgwater Community Hospital (-)</c:v>
                </c:pt>
                <c:pt idx="4">
                  <c:v>Yeovil District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Musgrove Park Hospital (-)</c:v>
                </c:pt>
                <c:pt idx="2">
                  <c:v>Dene Barton Community Unit (-)</c:v>
                </c:pt>
                <c:pt idx="3">
                  <c:v>Bridgwater Community Hospital (-)</c:v>
                </c:pt>
                <c:pt idx="4">
                  <c:v>Yeovil District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Musgrove Park Hospital (-)</c:v>
                </c:pt>
                <c:pt idx="2">
                  <c:v>Dene Barton Community Unit (-)</c:v>
                </c:pt>
                <c:pt idx="3">
                  <c:v>Bridgwater Community Hospital (-)</c:v>
                </c:pt>
                <c:pt idx="4">
                  <c:v>Yeovil District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3.6363082365463084</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0.30153347939503394</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0.65271540534795225</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0.18197217496733753</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1.8997635894181508</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0.18197217496733842</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0.65271540534795136</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0.58872430556088418</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6.6000106917148207</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Musgrove Park Hospital (-)</c:v>
                </c:pt>
                <c:pt idx="2">
                  <c:v>Dene Barton Community Unit (-)</c:v>
                </c:pt>
                <c:pt idx="3">
                  <c:v>Bridgwater Community Hospital (-)</c:v>
                </c:pt>
                <c:pt idx="4">
                  <c:v>Yeovil District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Musgrove Park Hospital (-)</c:v>
                </c:pt>
                <c:pt idx="2">
                  <c:v>Dene Barton Community Unit (-)</c:v>
                </c:pt>
                <c:pt idx="3">
                  <c:v>Bridgwater Community Hospital (-)</c:v>
                </c:pt>
                <c:pt idx="4">
                  <c:v>Yeovil District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Musgrove Park Hospital (-)</c:v>
                </c:pt>
                <c:pt idx="2">
                  <c:v>Dene Barton Community Unit (-)</c:v>
                </c:pt>
                <c:pt idx="3">
                  <c:v>Bridgwater Community Hospital (-)</c:v>
                </c:pt>
                <c:pt idx="4">
                  <c:v>Yeovil District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Musgrove Park Hospital (-)</c:v>
                </c:pt>
                <c:pt idx="2">
                  <c:v>Dene Barton Community Unit (-)</c:v>
                </c:pt>
                <c:pt idx="3">
                  <c:v>Bridgwater Community Hospital (-)</c:v>
                </c:pt>
                <c:pt idx="4">
                  <c:v>Yeovil District Hospital (-)</c:v>
                </c:pt>
              </c:strCache>
            </c:strRef>
          </c:cat>
          <c:val>
            <c:numRef>
              <c:f>Sheet1!$G$2:$G$6</c:f>
              <c:numCache>
                <c:formatCode>0.0;;</c:formatCode>
                <c:ptCount val="5"/>
                <c:pt idx="0">
                  <c:v>6.3363441119959729</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Musgrove Park Hospital (-)</c:v>
                </c:pt>
                <c:pt idx="2">
                  <c:v>Dene Barton Community Unit (-)</c:v>
                </c:pt>
                <c:pt idx="3">
                  <c:v>Bridgwater Community Hospital (-)</c:v>
                </c:pt>
                <c:pt idx="4">
                  <c:v>Yeovil District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Musgrove Park Hospital (-)</c:v>
                </c:pt>
                <c:pt idx="2">
                  <c:v>Dene Barton Community Unit (-)</c:v>
                </c:pt>
                <c:pt idx="3">
                  <c:v>Bridgwater Community Hospital (-)</c:v>
                </c:pt>
                <c:pt idx="4">
                  <c:v>Yeovil District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Musgrove Park Hospital (-)</c:v>
                </c:pt>
                <c:pt idx="2">
                  <c:v>Dene Barton Community Unit (-)</c:v>
                </c:pt>
                <c:pt idx="3">
                  <c:v>Bridgwater Community Hospital (-)</c:v>
                </c:pt>
                <c:pt idx="4">
                  <c:v>Yeovil District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3.6636558880040271</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(399)</c:v>
                </c:pt>
                <c:pt idx="2">
                  <c:v>Dene Barton Community Unit (-)</c:v>
                </c:pt>
                <c:pt idx="3">
                  <c:v>Bridgwater Community Hospital (-)</c:v>
                </c:pt>
                <c:pt idx="4">
                  <c:v>Yeovil District Hospital (107)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(399)</c:v>
                </c:pt>
                <c:pt idx="2">
                  <c:v>Dene Barton Community Unit (-)</c:v>
                </c:pt>
                <c:pt idx="3">
                  <c:v>Bridgwater Community Hospital (-)</c:v>
                </c:pt>
                <c:pt idx="4">
                  <c:v>Yeovil District Hospital (107)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(399)</c:v>
                </c:pt>
                <c:pt idx="2">
                  <c:v>Dene Barton Community Unit (-)</c:v>
                </c:pt>
                <c:pt idx="3">
                  <c:v>Bridgwater Community Hospital (-)</c:v>
                </c:pt>
                <c:pt idx="4">
                  <c:v>Yeovil District Hospital (107)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(399)</c:v>
                </c:pt>
                <c:pt idx="2">
                  <c:v>Dene Barton Community Unit (-)</c:v>
                </c:pt>
                <c:pt idx="3">
                  <c:v>Bridgwater Community Hospital (-)</c:v>
                </c:pt>
                <c:pt idx="4">
                  <c:v>Yeovil District Hospital (107)</c:v>
                </c:pt>
              </c:strCache>
            </c:strRef>
          </c:cat>
          <c:val>
            <c:numRef>
              <c:f>Sheet1!$G$2:$G$6</c:f>
              <c:numCache>
                <c:formatCode>0.0;;</c:formatCode>
                <c:ptCount val="5"/>
                <c:pt idx="0">
                  <c:v>6.5752745215253769</c:v>
                </c:pt>
                <c:pt idx="1">
                  <c:v>6.586328104640085</c:v>
                </c:pt>
                <c:pt idx="2">
                  <c:v>0</c:v>
                </c:pt>
                <c:pt idx="3">
                  <c:v>0</c:v>
                </c:pt>
                <c:pt idx="4">
                  <c:v>6.2613269061291978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(399)</c:v>
                </c:pt>
                <c:pt idx="2">
                  <c:v>Dene Barton Community Unit (-)</c:v>
                </c:pt>
                <c:pt idx="3">
                  <c:v>Bridgwater Community Hospital (-)</c:v>
                </c:pt>
                <c:pt idx="4">
                  <c:v>Yeovil District Hospital (107)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(399)</c:v>
                </c:pt>
                <c:pt idx="2">
                  <c:v>Dene Barton Community Unit (-)</c:v>
                </c:pt>
                <c:pt idx="3">
                  <c:v>Bridgwater Community Hospital (-)</c:v>
                </c:pt>
                <c:pt idx="4">
                  <c:v>Yeovil District Hospital (107)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(509)</c:v>
                </c:pt>
                <c:pt idx="1">
                  <c:v>Musgrove Park Hospital (399)</c:v>
                </c:pt>
                <c:pt idx="2">
                  <c:v>Dene Barton Community Unit (-)</c:v>
                </c:pt>
                <c:pt idx="3">
                  <c:v>Bridgwater Community Hospital (-)</c:v>
                </c:pt>
                <c:pt idx="4">
                  <c:v>Yeovil District Hospital (107)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3.4247254784746231</c:v>
                </c:pt>
                <c:pt idx="1">
                  <c:v>3.413671895359915</c:v>
                </c:pt>
                <c:pt idx="2">
                  <c:v>0</c:v>
                </c:pt>
                <c:pt idx="3">
                  <c:v>0</c:v>
                </c:pt>
                <c:pt idx="4">
                  <c:v>3.7386730938708022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Musgrove Park Hospital (290)</c:v>
                </c:pt>
                <c:pt idx="2">
                  <c:v>Dene Barton Community Unit (-)</c:v>
                </c:pt>
                <c:pt idx="3">
                  <c:v>Bridgwater Community Hospital (-)</c:v>
                </c:pt>
                <c:pt idx="4">
                  <c:v>Yeovil District Hospital (79)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Musgrove Park Hospital (290)</c:v>
                </c:pt>
                <c:pt idx="2">
                  <c:v>Dene Barton Community Unit (-)</c:v>
                </c:pt>
                <c:pt idx="3">
                  <c:v>Bridgwater Community Hospital (-)</c:v>
                </c:pt>
                <c:pt idx="4">
                  <c:v>Yeovil District Hospital (79)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Musgrove Park Hospital (290)</c:v>
                </c:pt>
                <c:pt idx="2">
                  <c:v>Dene Barton Community Unit (-)</c:v>
                </c:pt>
                <c:pt idx="3">
                  <c:v>Bridgwater Community Hospital (-)</c:v>
                </c:pt>
                <c:pt idx="4">
                  <c:v>Yeovil District Hospital (79)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Musgrove Park Hospital (290)</c:v>
                </c:pt>
                <c:pt idx="2">
                  <c:v>Dene Barton Community Unit (-)</c:v>
                </c:pt>
                <c:pt idx="3">
                  <c:v>Bridgwater Community Hospital (-)</c:v>
                </c:pt>
                <c:pt idx="4">
                  <c:v>Yeovil District Hospital (79)</c:v>
                </c:pt>
              </c:strCache>
            </c:strRef>
          </c:cat>
          <c:val>
            <c:numRef>
              <c:f>Sheet1!$G$2:$G$6</c:f>
              <c:numCache>
                <c:formatCode>0.0;;</c:formatCode>
                <c:ptCount val="5"/>
                <c:pt idx="0">
                  <c:v>5.6779071575986544</c:v>
                </c:pt>
                <c:pt idx="1">
                  <c:v>5.7111940350821966</c:v>
                </c:pt>
                <c:pt idx="2">
                  <c:v>0</c:v>
                </c:pt>
                <c:pt idx="3">
                  <c:v>0</c:v>
                </c:pt>
                <c:pt idx="4">
                  <c:v>5.3122289033197001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Musgrove Park Hospital (290)</c:v>
                </c:pt>
                <c:pt idx="2">
                  <c:v>Dene Barton Community Unit (-)</c:v>
                </c:pt>
                <c:pt idx="3">
                  <c:v>Bridgwater Community Hospital (-)</c:v>
                </c:pt>
                <c:pt idx="4">
                  <c:v>Yeovil District Hospital (79)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Musgrove Park Hospital (290)</c:v>
                </c:pt>
                <c:pt idx="2">
                  <c:v>Dene Barton Community Unit (-)</c:v>
                </c:pt>
                <c:pt idx="3">
                  <c:v>Bridgwater Community Hospital (-)</c:v>
                </c:pt>
                <c:pt idx="4">
                  <c:v>Yeovil District Hospital (79)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Musgrove Park Hospital (290)</c:v>
                </c:pt>
                <c:pt idx="2">
                  <c:v>Dene Barton Community Unit (-)</c:v>
                </c:pt>
                <c:pt idx="3">
                  <c:v>Bridgwater Community Hospital (-)</c:v>
                </c:pt>
                <c:pt idx="4">
                  <c:v>Yeovil District Hospital (79)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4.3220928424013456</c:v>
                </c:pt>
                <c:pt idx="1">
                  <c:v>4.2888059649178034</c:v>
                </c:pt>
                <c:pt idx="2">
                  <c:v>0</c:v>
                </c:pt>
                <c:pt idx="3">
                  <c:v>0</c:v>
                </c:pt>
                <c:pt idx="4">
                  <c:v>4.6877710966802999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Musgrove Park Hospital (137)</c:v>
                </c:pt>
                <c:pt idx="2">
                  <c:v>Dene Barton Community Unit (-)</c:v>
                </c:pt>
                <c:pt idx="3">
                  <c:v>Bridgwater Community Hospital (-)</c:v>
                </c:pt>
                <c:pt idx="4">
                  <c:v>Yeovil District Hospital (50)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Musgrove Park Hospital (137)</c:v>
                </c:pt>
                <c:pt idx="2">
                  <c:v>Dene Barton Community Unit (-)</c:v>
                </c:pt>
                <c:pt idx="3">
                  <c:v>Bridgwater Community Hospital (-)</c:v>
                </c:pt>
                <c:pt idx="4">
                  <c:v>Yeovil District Hospital (50)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Musgrove Park Hospital (137)</c:v>
                </c:pt>
                <c:pt idx="2">
                  <c:v>Dene Barton Community Unit (-)</c:v>
                </c:pt>
                <c:pt idx="3">
                  <c:v>Bridgwater Community Hospital (-)</c:v>
                </c:pt>
                <c:pt idx="4">
                  <c:v>Yeovil District Hospital (50)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Musgrove Park Hospital (137)</c:v>
                </c:pt>
                <c:pt idx="2">
                  <c:v>Dene Barton Community Unit (-)</c:v>
                </c:pt>
                <c:pt idx="3">
                  <c:v>Bridgwater Community Hospital (-)</c:v>
                </c:pt>
                <c:pt idx="4">
                  <c:v>Yeovil District Hospital (50)</c:v>
                </c:pt>
              </c:strCache>
            </c:strRef>
          </c:cat>
          <c:val>
            <c:numRef>
              <c:f>Sheet1!$G$2:$G$6</c:f>
              <c:numCache>
                <c:formatCode>0.0;;</c:formatCode>
                <c:ptCount val="5"/>
                <c:pt idx="0">
                  <c:v>8.6319335076541588</c:v>
                </c:pt>
                <c:pt idx="1">
                  <c:v>8.7925127618541872</c:v>
                </c:pt>
                <c:pt idx="2">
                  <c:v>0</c:v>
                </c:pt>
                <c:pt idx="3">
                  <c:v>0</c:v>
                </c:pt>
                <c:pt idx="4">
                  <c:v>8.5921129577270925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Musgrove Park Hospital (137)</c:v>
                </c:pt>
                <c:pt idx="2">
                  <c:v>Dene Barton Community Unit (-)</c:v>
                </c:pt>
                <c:pt idx="3">
                  <c:v>Bridgwater Community Hospital (-)</c:v>
                </c:pt>
                <c:pt idx="4">
                  <c:v>Yeovil District Hospital (50)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Musgrove Park Hospital (137)</c:v>
                </c:pt>
                <c:pt idx="2">
                  <c:v>Dene Barton Community Unit (-)</c:v>
                </c:pt>
                <c:pt idx="3">
                  <c:v>Bridgwater Community Hospital (-)</c:v>
                </c:pt>
                <c:pt idx="4">
                  <c:v>Yeovil District Hospital (50)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Musgrove Park Hospital (137)</c:v>
                </c:pt>
                <c:pt idx="2">
                  <c:v>Dene Barton Community Unit (-)</c:v>
                </c:pt>
                <c:pt idx="3">
                  <c:v>Bridgwater Community Hospital (-)</c:v>
                </c:pt>
                <c:pt idx="4">
                  <c:v>Yeovil District Hospital (50)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1.3680664923458412</c:v>
                </c:pt>
                <c:pt idx="1">
                  <c:v>1.2074872381458128</c:v>
                </c:pt>
                <c:pt idx="2">
                  <c:v>0</c:v>
                </c:pt>
                <c:pt idx="3">
                  <c:v>0</c:v>
                </c:pt>
                <c:pt idx="4">
                  <c:v>1.4078870422729075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Musgrove Park Hospital (409)</c:v>
                </c:pt>
                <c:pt idx="2">
                  <c:v>Dene Barton Community Unit (-)</c:v>
                </c:pt>
                <c:pt idx="3">
                  <c:v>Bridgwater Community Hospital (-)</c:v>
                </c:pt>
                <c:pt idx="4">
                  <c:v>Yeovil District Hospital (110)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Musgrove Park Hospital (409)</c:v>
                </c:pt>
                <c:pt idx="2">
                  <c:v>Dene Barton Community Unit (-)</c:v>
                </c:pt>
                <c:pt idx="3">
                  <c:v>Bridgwater Community Hospital (-)</c:v>
                </c:pt>
                <c:pt idx="4">
                  <c:v>Yeovil District Hospital (110)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Musgrove Park Hospital (409)</c:v>
                </c:pt>
                <c:pt idx="2">
                  <c:v>Dene Barton Community Unit (-)</c:v>
                </c:pt>
                <c:pt idx="3">
                  <c:v>Bridgwater Community Hospital (-)</c:v>
                </c:pt>
                <c:pt idx="4">
                  <c:v>Yeovil District Hospital (110)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Musgrove Park Hospital (409)</c:v>
                </c:pt>
                <c:pt idx="2">
                  <c:v>Dene Barton Community Unit (-)</c:v>
                </c:pt>
                <c:pt idx="3">
                  <c:v>Bridgwater Community Hospital (-)</c:v>
                </c:pt>
                <c:pt idx="4">
                  <c:v>Yeovil District Hospital (110)</c:v>
                </c:pt>
              </c:strCache>
            </c:strRef>
          </c:cat>
          <c:val>
            <c:numRef>
              <c:f>Sheet1!$G$2:$G$6</c:f>
              <c:numCache>
                <c:formatCode>0.0;;</c:formatCode>
                <c:ptCount val="5"/>
                <c:pt idx="0">
                  <c:v>6.6323332041665273</c:v>
                </c:pt>
                <c:pt idx="1">
                  <c:v>6.6190775646923106</c:v>
                </c:pt>
                <c:pt idx="2">
                  <c:v>0</c:v>
                </c:pt>
                <c:pt idx="3">
                  <c:v>0</c:v>
                </c:pt>
                <c:pt idx="4">
                  <c:v>6.4156259480128357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Musgrove Park Hospital (409)</c:v>
                </c:pt>
                <c:pt idx="2">
                  <c:v>Dene Barton Community Unit (-)</c:v>
                </c:pt>
                <c:pt idx="3">
                  <c:v>Bridgwater Community Hospital (-)</c:v>
                </c:pt>
                <c:pt idx="4">
                  <c:v>Yeovil District Hospital (110)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Musgrove Park Hospital (409)</c:v>
                </c:pt>
                <c:pt idx="2">
                  <c:v>Dene Barton Community Unit (-)</c:v>
                </c:pt>
                <c:pt idx="3">
                  <c:v>Bridgwater Community Hospital (-)</c:v>
                </c:pt>
                <c:pt idx="4">
                  <c:v>Yeovil District Hospital (110)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(522)</c:v>
                </c:pt>
                <c:pt idx="1">
                  <c:v>Musgrove Park Hospital (409)</c:v>
                </c:pt>
                <c:pt idx="2">
                  <c:v>Dene Barton Community Unit (-)</c:v>
                </c:pt>
                <c:pt idx="3">
                  <c:v>Bridgwater Community Hospital (-)</c:v>
                </c:pt>
                <c:pt idx="4">
                  <c:v>Yeovil District Hospital (110)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3.3676667958334727</c:v>
                </c:pt>
                <c:pt idx="1">
                  <c:v>3.3809224353076894</c:v>
                </c:pt>
                <c:pt idx="2">
                  <c:v>0</c:v>
                </c:pt>
                <c:pt idx="3">
                  <c:v>0</c:v>
                </c:pt>
                <c:pt idx="4">
                  <c:v>3.5843740519871643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Musgrove Park Hospital (363)</c:v>
                </c:pt>
                <c:pt idx="2">
                  <c:v>Dene Barton Community Unit (-)</c:v>
                </c:pt>
                <c:pt idx="3">
                  <c:v>Bridgwater Community Hospital (-)</c:v>
                </c:pt>
                <c:pt idx="4">
                  <c:v>Yeovil District Hospital (104)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Musgrove Park Hospital (363)</c:v>
                </c:pt>
                <c:pt idx="2">
                  <c:v>Dene Barton Community Unit (-)</c:v>
                </c:pt>
                <c:pt idx="3">
                  <c:v>Bridgwater Community Hospital (-)</c:v>
                </c:pt>
                <c:pt idx="4">
                  <c:v>Yeovil District Hospital (104)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Musgrove Park Hospital (363)</c:v>
                </c:pt>
                <c:pt idx="2">
                  <c:v>Dene Barton Community Unit (-)</c:v>
                </c:pt>
                <c:pt idx="3">
                  <c:v>Bridgwater Community Hospital (-)</c:v>
                </c:pt>
                <c:pt idx="4">
                  <c:v>Yeovil District Hospital (104)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Musgrove Park Hospital (363)</c:v>
                </c:pt>
                <c:pt idx="2">
                  <c:v>Dene Barton Community Unit (-)</c:v>
                </c:pt>
                <c:pt idx="3">
                  <c:v>Bridgwater Community Hospital (-)</c:v>
                </c:pt>
                <c:pt idx="4">
                  <c:v>Yeovil District Hospital (104)</c:v>
                </c:pt>
              </c:strCache>
            </c:strRef>
          </c:cat>
          <c:val>
            <c:numRef>
              <c:f>Sheet1!$G$2:$G$6</c:f>
              <c:numCache>
                <c:formatCode>0.0;;</c:formatCode>
                <c:ptCount val="5"/>
                <c:pt idx="0">
                  <c:v>7.9720542865375092</c:v>
                </c:pt>
                <c:pt idx="1">
                  <c:v>8.0101704038774635</c:v>
                </c:pt>
                <c:pt idx="2">
                  <c:v>0</c:v>
                </c:pt>
                <c:pt idx="3">
                  <c:v>0</c:v>
                </c:pt>
                <c:pt idx="4">
                  <c:v>7.3123588910626713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Musgrove Park Hospital (363)</c:v>
                </c:pt>
                <c:pt idx="2">
                  <c:v>Dene Barton Community Unit (-)</c:v>
                </c:pt>
                <c:pt idx="3">
                  <c:v>Bridgwater Community Hospital (-)</c:v>
                </c:pt>
                <c:pt idx="4">
                  <c:v>Yeovil District Hospital (104)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Musgrove Park Hospital (363)</c:v>
                </c:pt>
                <c:pt idx="2">
                  <c:v>Dene Barton Community Unit (-)</c:v>
                </c:pt>
                <c:pt idx="3">
                  <c:v>Bridgwater Community Hospital (-)</c:v>
                </c:pt>
                <c:pt idx="4">
                  <c:v>Yeovil District Hospital (104)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Musgrove Park Hospital (363)</c:v>
                </c:pt>
                <c:pt idx="2">
                  <c:v>Dene Barton Community Unit (-)</c:v>
                </c:pt>
                <c:pt idx="3">
                  <c:v>Bridgwater Community Hospital (-)</c:v>
                </c:pt>
                <c:pt idx="4">
                  <c:v>Yeovil District Hospital (104)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2.0279457134624908</c:v>
                </c:pt>
                <c:pt idx="1">
                  <c:v>1.9898295961225365</c:v>
                </c:pt>
                <c:pt idx="2">
                  <c:v>0</c:v>
                </c:pt>
                <c:pt idx="3">
                  <c:v>0</c:v>
                </c:pt>
                <c:pt idx="4">
                  <c:v>2.6876411089373287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Musgrove Park Hospital (286)</c:v>
                </c:pt>
                <c:pt idx="2">
                  <c:v>Dene Barton Community Unit (-)</c:v>
                </c:pt>
                <c:pt idx="3">
                  <c:v>Bridgwater Community Hospital (-)</c:v>
                </c:pt>
                <c:pt idx="4">
                  <c:v>Yeovil District Hospital (75)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Musgrove Park Hospital (286)</c:v>
                </c:pt>
                <c:pt idx="2">
                  <c:v>Dene Barton Community Unit (-)</c:v>
                </c:pt>
                <c:pt idx="3">
                  <c:v>Bridgwater Community Hospital (-)</c:v>
                </c:pt>
                <c:pt idx="4">
                  <c:v>Yeovil District Hospital (75)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Musgrove Park Hospital (286)</c:v>
                </c:pt>
                <c:pt idx="2">
                  <c:v>Dene Barton Community Unit (-)</c:v>
                </c:pt>
                <c:pt idx="3">
                  <c:v>Bridgwater Community Hospital (-)</c:v>
                </c:pt>
                <c:pt idx="4">
                  <c:v>Yeovil District Hospital (75)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Musgrove Park Hospital (286)</c:v>
                </c:pt>
                <c:pt idx="2">
                  <c:v>Dene Barton Community Unit (-)</c:v>
                </c:pt>
                <c:pt idx="3">
                  <c:v>Bridgwater Community Hospital (-)</c:v>
                </c:pt>
                <c:pt idx="4">
                  <c:v>Yeovil District Hospital (75)</c:v>
                </c:pt>
              </c:strCache>
            </c:strRef>
          </c:cat>
          <c:val>
            <c:numRef>
              <c:f>Sheet1!$G$2:$G$6</c:f>
              <c:numCache>
                <c:formatCode>0.0;;</c:formatCode>
                <c:ptCount val="5"/>
                <c:pt idx="0">
                  <c:v>8.9254758261686291</c:v>
                </c:pt>
                <c:pt idx="1">
                  <c:v>8.8940273584253386</c:v>
                </c:pt>
                <c:pt idx="2">
                  <c:v>0</c:v>
                </c:pt>
                <c:pt idx="3">
                  <c:v>0</c:v>
                </c:pt>
                <c:pt idx="4">
                  <c:v>9.0325726233989307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Musgrove Park Hospital (286)</c:v>
                </c:pt>
                <c:pt idx="2">
                  <c:v>Dene Barton Community Unit (-)</c:v>
                </c:pt>
                <c:pt idx="3">
                  <c:v>Bridgwater Community Hospital (-)</c:v>
                </c:pt>
                <c:pt idx="4">
                  <c:v>Yeovil District Hospital (75)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Musgrove Park Hospital (286)</c:v>
                </c:pt>
                <c:pt idx="2">
                  <c:v>Dene Barton Community Unit (-)</c:v>
                </c:pt>
                <c:pt idx="3">
                  <c:v>Bridgwater Community Hospital (-)</c:v>
                </c:pt>
                <c:pt idx="4">
                  <c:v>Yeovil District Hospital (75)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(363)</c:v>
                </c:pt>
                <c:pt idx="1">
                  <c:v>Musgrove Park Hospital (286)</c:v>
                </c:pt>
                <c:pt idx="2">
                  <c:v>Dene Barton Community Unit (-)</c:v>
                </c:pt>
                <c:pt idx="3">
                  <c:v>Bridgwater Community Hospital (-)</c:v>
                </c:pt>
                <c:pt idx="4">
                  <c:v>Yeovil District Hospital (75)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1.0745241738313709</c:v>
                </c:pt>
                <c:pt idx="1">
                  <c:v>1.1059726415746614</c:v>
                </c:pt>
                <c:pt idx="2">
                  <c:v>0</c:v>
                </c:pt>
                <c:pt idx="3">
                  <c:v>0</c:v>
                </c:pt>
                <c:pt idx="4">
                  <c:v>0.96742737660106926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Musgrove Park Hospital (298)</c:v>
                </c:pt>
                <c:pt idx="2">
                  <c:v>Dene Barton Community Unit (-)</c:v>
                </c:pt>
                <c:pt idx="3">
                  <c:v>Bridgwater Community Hospital (-)</c:v>
                </c:pt>
                <c:pt idx="4">
                  <c:v>Yeovil District Hospital (79)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Musgrove Park Hospital (298)</c:v>
                </c:pt>
                <c:pt idx="2">
                  <c:v>Dene Barton Community Unit (-)</c:v>
                </c:pt>
                <c:pt idx="3">
                  <c:v>Bridgwater Community Hospital (-)</c:v>
                </c:pt>
                <c:pt idx="4">
                  <c:v>Yeovil District Hospital (79)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Musgrove Park Hospital (298)</c:v>
                </c:pt>
                <c:pt idx="2">
                  <c:v>Dene Barton Community Unit (-)</c:v>
                </c:pt>
                <c:pt idx="3">
                  <c:v>Bridgwater Community Hospital (-)</c:v>
                </c:pt>
                <c:pt idx="4">
                  <c:v>Yeovil District Hospital (79)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Musgrove Park Hospital (298)</c:v>
                </c:pt>
                <c:pt idx="2">
                  <c:v>Dene Barton Community Unit (-)</c:v>
                </c:pt>
                <c:pt idx="3">
                  <c:v>Bridgwater Community Hospital (-)</c:v>
                </c:pt>
                <c:pt idx="4">
                  <c:v>Yeovil District Hospital (79)</c:v>
                </c:pt>
              </c:strCache>
            </c:strRef>
          </c:cat>
          <c:val>
            <c:numRef>
              <c:f>Sheet1!$G$2:$G$6</c:f>
              <c:numCache>
                <c:formatCode>0.0;;</c:formatCode>
                <c:ptCount val="5"/>
                <c:pt idx="0">
                  <c:v>4.2257816321366244</c:v>
                </c:pt>
                <c:pt idx="1">
                  <c:v>4.2955462944208858</c:v>
                </c:pt>
                <c:pt idx="2">
                  <c:v>0</c:v>
                </c:pt>
                <c:pt idx="3">
                  <c:v>0</c:v>
                </c:pt>
                <c:pt idx="4">
                  <c:v>3.90769931511131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Musgrove Park Hospital (298)</c:v>
                </c:pt>
                <c:pt idx="2">
                  <c:v>Dene Barton Community Unit (-)</c:v>
                </c:pt>
                <c:pt idx="3">
                  <c:v>Bridgwater Community Hospital (-)</c:v>
                </c:pt>
                <c:pt idx="4">
                  <c:v>Yeovil District Hospital (79)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Musgrove Park Hospital (298)</c:v>
                </c:pt>
                <c:pt idx="2">
                  <c:v>Dene Barton Community Unit (-)</c:v>
                </c:pt>
                <c:pt idx="3">
                  <c:v>Bridgwater Community Hospital (-)</c:v>
                </c:pt>
                <c:pt idx="4">
                  <c:v>Yeovil District Hospital (79)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Musgrove Park Hospital (298)</c:v>
                </c:pt>
                <c:pt idx="2">
                  <c:v>Dene Barton Community Unit (-)</c:v>
                </c:pt>
                <c:pt idx="3">
                  <c:v>Bridgwater Community Hospital (-)</c:v>
                </c:pt>
                <c:pt idx="4">
                  <c:v>Yeovil District Hospital (79)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5.7742183678633756</c:v>
                </c:pt>
                <c:pt idx="1">
                  <c:v>5.7044537055791142</c:v>
                </c:pt>
                <c:pt idx="2">
                  <c:v>0</c:v>
                </c:pt>
                <c:pt idx="3">
                  <c:v>0</c:v>
                </c:pt>
                <c:pt idx="4">
                  <c:v>6.0923006848886896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(445)</c:v>
                </c:pt>
                <c:pt idx="1">
                  <c:v>Musgrove Park Hospital (342)</c:v>
                </c:pt>
                <c:pt idx="2">
                  <c:v>Dene Barton Community Unit (-)</c:v>
                </c:pt>
                <c:pt idx="3">
                  <c:v>Bridgwater Community Hospital (-)</c:v>
                </c:pt>
                <c:pt idx="4">
                  <c:v>Yeovil District Hospital (100)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(445)</c:v>
                </c:pt>
                <c:pt idx="1">
                  <c:v>Musgrove Park Hospital (342)</c:v>
                </c:pt>
                <c:pt idx="2">
                  <c:v>Dene Barton Community Unit (-)</c:v>
                </c:pt>
                <c:pt idx="3">
                  <c:v>Bridgwater Community Hospital (-)</c:v>
                </c:pt>
                <c:pt idx="4">
                  <c:v>Yeovil District Hospital (100)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(445)</c:v>
                </c:pt>
                <c:pt idx="1">
                  <c:v>Musgrove Park Hospital (342)</c:v>
                </c:pt>
                <c:pt idx="2">
                  <c:v>Dene Barton Community Unit (-)</c:v>
                </c:pt>
                <c:pt idx="3">
                  <c:v>Bridgwater Community Hospital (-)</c:v>
                </c:pt>
                <c:pt idx="4">
                  <c:v>Yeovil District Hospital (100)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(445)</c:v>
                </c:pt>
                <c:pt idx="1">
                  <c:v>Musgrove Park Hospital (342)</c:v>
                </c:pt>
                <c:pt idx="2">
                  <c:v>Dene Barton Community Unit (-)</c:v>
                </c:pt>
                <c:pt idx="3">
                  <c:v>Bridgwater Community Hospital (-)</c:v>
                </c:pt>
                <c:pt idx="4">
                  <c:v>Yeovil District Hospital (100)</c:v>
                </c:pt>
              </c:strCache>
            </c:strRef>
          </c:cat>
          <c:val>
            <c:numRef>
              <c:f>Sheet1!$G$2:$G$6</c:f>
              <c:numCache>
                <c:formatCode>0.0;;</c:formatCode>
                <c:ptCount val="5"/>
                <c:pt idx="0">
                  <c:v>6.7341017063047612</c:v>
                </c:pt>
                <c:pt idx="1">
                  <c:v>6.6957239025891457</c:v>
                </c:pt>
                <c:pt idx="2">
                  <c:v>0</c:v>
                </c:pt>
                <c:pt idx="3">
                  <c:v>0</c:v>
                </c:pt>
                <c:pt idx="4">
                  <c:v>6.6395852975356684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(445)</c:v>
                </c:pt>
                <c:pt idx="1">
                  <c:v>Musgrove Park Hospital (342)</c:v>
                </c:pt>
                <c:pt idx="2">
                  <c:v>Dene Barton Community Unit (-)</c:v>
                </c:pt>
                <c:pt idx="3">
                  <c:v>Bridgwater Community Hospital (-)</c:v>
                </c:pt>
                <c:pt idx="4">
                  <c:v>Yeovil District Hospital (100)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(445)</c:v>
                </c:pt>
                <c:pt idx="1">
                  <c:v>Musgrove Park Hospital (342)</c:v>
                </c:pt>
                <c:pt idx="2">
                  <c:v>Dene Barton Community Unit (-)</c:v>
                </c:pt>
                <c:pt idx="3">
                  <c:v>Bridgwater Community Hospital (-)</c:v>
                </c:pt>
                <c:pt idx="4">
                  <c:v>Yeovil District Hospital (100)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(445)</c:v>
                </c:pt>
                <c:pt idx="1">
                  <c:v>Musgrove Park Hospital (342)</c:v>
                </c:pt>
                <c:pt idx="2">
                  <c:v>Dene Barton Community Unit (-)</c:v>
                </c:pt>
                <c:pt idx="3">
                  <c:v>Bridgwater Community Hospital (-)</c:v>
                </c:pt>
                <c:pt idx="4">
                  <c:v>Yeovil District Hospital (100)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3.2658982936952388</c:v>
                </c:pt>
                <c:pt idx="1">
                  <c:v>3.3042760974108543</c:v>
                </c:pt>
                <c:pt idx="2">
                  <c:v>0</c:v>
                </c:pt>
                <c:pt idx="3">
                  <c:v>0</c:v>
                </c:pt>
                <c:pt idx="4">
                  <c:v>3.3604147024643316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Musgrove Park Hospital (358)</c:v>
                </c:pt>
                <c:pt idx="2">
                  <c:v>Dene Barton Community Unit (-)</c:v>
                </c:pt>
                <c:pt idx="3">
                  <c:v>Bridgwater Community Hospital (-)</c:v>
                </c:pt>
                <c:pt idx="4">
                  <c:v>Yeovil District Hospital (100)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Musgrove Park Hospital (358)</c:v>
                </c:pt>
                <c:pt idx="2">
                  <c:v>Dene Barton Community Unit (-)</c:v>
                </c:pt>
                <c:pt idx="3">
                  <c:v>Bridgwater Community Hospital (-)</c:v>
                </c:pt>
                <c:pt idx="4">
                  <c:v>Yeovil District Hospital (100)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Musgrove Park Hospital (358)</c:v>
                </c:pt>
                <c:pt idx="2">
                  <c:v>Dene Barton Community Unit (-)</c:v>
                </c:pt>
                <c:pt idx="3">
                  <c:v>Bridgwater Community Hospital (-)</c:v>
                </c:pt>
                <c:pt idx="4">
                  <c:v>Yeovil District Hospital (100)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Musgrove Park Hospital (358)</c:v>
                </c:pt>
                <c:pt idx="2">
                  <c:v>Dene Barton Community Unit (-)</c:v>
                </c:pt>
                <c:pt idx="3">
                  <c:v>Bridgwater Community Hospital (-)</c:v>
                </c:pt>
                <c:pt idx="4">
                  <c:v>Yeovil District Hospital (100)</c:v>
                </c:pt>
              </c:strCache>
            </c:strRef>
          </c:cat>
          <c:val>
            <c:numRef>
              <c:f>Sheet1!$G$2:$G$6</c:f>
              <c:numCache>
                <c:formatCode>0.0;;</c:formatCode>
                <c:ptCount val="5"/>
                <c:pt idx="0">
                  <c:v>7.4003157673353641</c:v>
                </c:pt>
                <c:pt idx="1">
                  <c:v>7.3809953643553792</c:v>
                </c:pt>
                <c:pt idx="2">
                  <c:v>0</c:v>
                </c:pt>
                <c:pt idx="3">
                  <c:v>0</c:v>
                </c:pt>
                <c:pt idx="4">
                  <c:v>7.2399185508712023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Musgrove Park Hospital (358)</c:v>
                </c:pt>
                <c:pt idx="2">
                  <c:v>Dene Barton Community Unit (-)</c:v>
                </c:pt>
                <c:pt idx="3">
                  <c:v>Bridgwater Community Hospital (-)</c:v>
                </c:pt>
                <c:pt idx="4">
                  <c:v>Yeovil District Hospital (100)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Musgrove Park Hospital (358)</c:v>
                </c:pt>
                <c:pt idx="2">
                  <c:v>Dene Barton Community Unit (-)</c:v>
                </c:pt>
                <c:pt idx="3">
                  <c:v>Bridgwater Community Hospital (-)</c:v>
                </c:pt>
                <c:pt idx="4">
                  <c:v>Yeovil District Hospital (100)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Musgrove Park Hospital (358)</c:v>
                </c:pt>
                <c:pt idx="2">
                  <c:v>Dene Barton Community Unit (-)</c:v>
                </c:pt>
                <c:pt idx="3">
                  <c:v>Bridgwater Community Hospital (-)</c:v>
                </c:pt>
                <c:pt idx="4">
                  <c:v>Yeovil District Hospital (100)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2.5996842326646359</c:v>
                </c:pt>
                <c:pt idx="1">
                  <c:v>2.6190046356446208</c:v>
                </c:pt>
                <c:pt idx="2">
                  <c:v>0</c:v>
                </c:pt>
                <c:pt idx="3">
                  <c:v>0</c:v>
                </c:pt>
                <c:pt idx="4">
                  <c:v>2.7600814491287977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0.16708210897173625</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0.5870852063159715</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0.16367496616310984</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1.708743335467263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0.16367496616310984</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0.58708520631597061</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1.1466953127969735</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7.0291182864823476</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(272)</c:v>
                </c:pt>
                <c:pt idx="1">
                  <c:v>Musgrove Park Hospital (213)</c:v>
                </c:pt>
                <c:pt idx="2">
                  <c:v>Dene Barton Community Unit (-)</c:v>
                </c:pt>
                <c:pt idx="3">
                  <c:v>Bridgwater Community Hospital (-)</c:v>
                </c:pt>
                <c:pt idx="4">
                  <c:v>Yeovil District Hospital (56)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(272)</c:v>
                </c:pt>
                <c:pt idx="1">
                  <c:v>Musgrove Park Hospital (213)</c:v>
                </c:pt>
                <c:pt idx="2">
                  <c:v>Dene Barton Community Unit (-)</c:v>
                </c:pt>
                <c:pt idx="3">
                  <c:v>Bridgwater Community Hospital (-)</c:v>
                </c:pt>
                <c:pt idx="4">
                  <c:v>Yeovil District Hospital (56)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(272)</c:v>
                </c:pt>
                <c:pt idx="1">
                  <c:v>Musgrove Park Hospital (213)</c:v>
                </c:pt>
                <c:pt idx="2">
                  <c:v>Dene Barton Community Unit (-)</c:v>
                </c:pt>
                <c:pt idx="3">
                  <c:v>Bridgwater Community Hospital (-)</c:v>
                </c:pt>
                <c:pt idx="4">
                  <c:v>Yeovil District Hospital (56)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(272)</c:v>
                </c:pt>
                <c:pt idx="1">
                  <c:v>Musgrove Park Hospital (213)</c:v>
                </c:pt>
                <c:pt idx="2">
                  <c:v>Dene Barton Community Unit (-)</c:v>
                </c:pt>
                <c:pt idx="3">
                  <c:v>Bridgwater Community Hospital (-)</c:v>
                </c:pt>
                <c:pt idx="4">
                  <c:v>Yeovil District Hospital (56)</c:v>
                </c:pt>
              </c:strCache>
            </c:strRef>
          </c:cat>
          <c:val>
            <c:numRef>
              <c:f>Sheet1!$G$2:$G$6</c:f>
              <c:numCache>
                <c:formatCode>0.0;;</c:formatCode>
                <c:ptCount val="5"/>
                <c:pt idx="0">
                  <c:v>7.8517139248180996</c:v>
                </c:pt>
                <c:pt idx="1">
                  <c:v>7.7827131889620116</c:v>
                </c:pt>
                <c:pt idx="2">
                  <c:v>0</c:v>
                </c:pt>
                <c:pt idx="3">
                  <c:v>0</c:v>
                </c:pt>
                <c:pt idx="4">
                  <c:v>7.6831012500322178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(272)</c:v>
                </c:pt>
                <c:pt idx="1">
                  <c:v>Musgrove Park Hospital (213)</c:v>
                </c:pt>
                <c:pt idx="2">
                  <c:v>Dene Barton Community Unit (-)</c:v>
                </c:pt>
                <c:pt idx="3">
                  <c:v>Bridgwater Community Hospital (-)</c:v>
                </c:pt>
                <c:pt idx="4">
                  <c:v>Yeovil District Hospital (56)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(272)</c:v>
                </c:pt>
                <c:pt idx="1">
                  <c:v>Musgrove Park Hospital (213)</c:v>
                </c:pt>
                <c:pt idx="2">
                  <c:v>Dene Barton Community Unit (-)</c:v>
                </c:pt>
                <c:pt idx="3">
                  <c:v>Bridgwater Community Hospital (-)</c:v>
                </c:pt>
                <c:pt idx="4">
                  <c:v>Yeovil District Hospital (56)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(272)</c:v>
                </c:pt>
                <c:pt idx="1">
                  <c:v>Musgrove Park Hospital (213)</c:v>
                </c:pt>
                <c:pt idx="2">
                  <c:v>Dene Barton Community Unit (-)</c:v>
                </c:pt>
                <c:pt idx="3">
                  <c:v>Bridgwater Community Hospital (-)</c:v>
                </c:pt>
                <c:pt idx="4">
                  <c:v>Yeovil District Hospital (56)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2.1482860751819004</c:v>
                </c:pt>
                <c:pt idx="1">
                  <c:v>2.2172868110379884</c:v>
                </c:pt>
                <c:pt idx="2">
                  <c:v>0</c:v>
                </c:pt>
                <c:pt idx="3">
                  <c:v>0</c:v>
                </c:pt>
                <c:pt idx="4">
                  <c:v>2.3168987499677822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(297)</c:v>
                </c:pt>
                <c:pt idx="1">
                  <c:v>Musgrove Park Hospital (233)</c:v>
                </c:pt>
                <c:pt idx="2">
                  <c:v>Dene Barton Community Unit (-)</c:v>
                </c:pt>
                <c:pt idx="3">
                  <c:v>Bridgwater Community Hospital (-)</c:v>
                </c:pt>
                <c:pt idx="4">
                  <c:v>Yeovil District Hospital (61)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(297)</c:v>
                </c:pt>
                <c:pt idx="1">
                  <c:v>Musgrove Park Hospital (233)</c:v>
                </c:pt>
                <c:pt idx="2">
                  <c:v>Dene Barton Community Unit (-)</c:v>
                </c:pt>
                <c:pt idx="3">
                  <c:v>Bridgwater Community Hospital (-)</c:v>
                </c:pt>
                <c:pt idx="4">
                  <c:v>Yeovil District Hospital (61)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(297)</c:v>
                </c:pt>
                <c:pt idx="1">
                  <c:v>Musgrove Park Hospital (233)</c:v>
                </c:pt>
                <c:pt idx="2">
                  <c:v>Dene Barton Community Unit (-)</c:v>
                </c:pt>
                <c:pt idx="3">
                  <c:v>Bridgwater Community Hospital (-)</c:v>
                </c:pt>
                <c:pt idx="4">
                  <c:v>Yeovil District Hospital (61)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(297)</c:v>
                </c:pt>
                <c:pt idx="1">
                  <c:v>Musgrove Park Hospital (233)</c:v>
                </c:pt>
                <c:pt idx="2">
                  <c:v>Dene Barton Community Unit (-)</c:v>
                </c:pt>
                <c:pt idx="3">
                  <c:v>Bridgwater Community Hospital (-)</c:v>
                </c:pt>
                <c:pt idx="4">
                  <c:v>Yeovil District Hospital (61)</c:v>
                </c:pt>
              </c:strCache>
            </c:strRef>
          </c:cat>
          <c:val>
            <c:numRef>
              <c:f>Sheet1!$G$2:$G$6</c:f>
              <c:numCache>
                <c:formatCode>0.0;;</c:formatCode>
                <c:ptCount val="5"/>
                <c:pt idx="0">
                  <c:v>6.6682837165954867</c:v>
                </c:pt>
                <c:pt idx="1">
                  <c:v>6.6386398677724756</c:v>
                </c:pt>
                <c:pt idx="2">
                  <c:v>0</c:v>
                </c:pt>
                <c:pt idx="3">
                  <c:v>0</c:v>
                </c:pt>
                <c:pt idx="4">
                  <c:v>6.4550443593023878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(297)</c:v>
                </c:pt>
                <c:pt idx="1">
                  <c:v>Musgrove Park Hospital (233)</c:v>
                </c:pt>
                <c:pt idx="2">
                  <c:v>Dene Barton Community Unit (-)</c:v>
                </c:pt>
                <c:pt idx="3">
                  <c:v>Bridgwater Community Hospital (-)</c:v>
                </c:pt>
                <c:pt idx="4">
                  <c:v>Yeovil District Hospital (61)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(297)</c:v>
                </c:pt>
                <c:pt idx="1">
                  <c:v>Musgrove Park Hospital (233)</c:v>
                </c:pt>
                <c:pt idx="2">
                  <c:v>Dene Barton Community Unit (-)</c:v>
                </c:pt>
                <c:pt idx="3">
                  <c:v>Bridgwater Community Hospital (-)</c:v>
                </c:pt>
                <c:pt idx="4">
                  <c:v>Yeovil District Hospital (61)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(297)</c:v>
                </c:pt>
                <c:pt idx="1">
                  <c:v>Musgrove Park Hospital (233)</c:v>
                </c:pt>
                <c:pt idx="2">
                  <c:v>Dene Barton Community Unit (-)</c:v>
                </c:pt>
                <c:pt idx="3">
                  <c:v>Bridgwater Community Hospital (-)</c:v>
                </c:pt>
                <c:pt idx="4">
                  <c:v>Yeovil District Hospital (61)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3.3317162834045133</c:v>
                </c:pt>
                <c:pt idx="1">
                  <c:v>3.3613601322275244</c:v>
                </c:pt>
                <c:pt idx="2">
                  <c:v>0</c:v>
                </c:pt>
                <c:pt idx="3">
                  <c:v>0</c:v>
                </c:pt>
                <c:pt idx="4">
                  <c:v>3.5449556406976122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Musgrove Park Hospital (403)</c:v>
                </c:pt>
                <c:pt idx="2">
                  <c:v>Dene Barton Community Unit (-)</c:v>
                </c:pt>
                <c:pt idx="3">
                  <c:v>Bridgwater Community Hospital (-)</c:v>
                </c:pt>
                <c:pt idx="4">
                  <c:v>Yeovil District Hospital (105)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Musgrove Park Hospital (403)</c:v>
                </c:pt>
                <c:pt idx="2">
                  <c:v>Dene Barton Community Unit (-)</c:v>
                </c:pt>
                <c:pt idx="3">
                  <c:v>Bridgwater Community Hospital (-)</c:v>
                </c:pt>
                <c:pt idx="4">
                  <c:v>Yeovil District Hospital (105)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Musgrove Park Hospital (403)</c:v>
                </c:pt>
                <c:pt idx="2">
                  <c:v>Dene Barton Community Unit (-)</c:v>
                </c:pt>
                <c:pt idx="3">
                  <c:v>Bridgwater Community Hospital (-)</c:v>
                </c:pt>
                <c:pt idx="4">
                  <c:v>Yeovil District Hospital (105)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Musgrove Park Hospital (403)</c:v>
                </c:pt>
                <c:pt idx="2">
                  <c:v>Dene Barton Community Unit (-)</c:v>
                </c:pt>
                <c:pt idx="3">
                  <c:v>Bridgwater Community Hospital (-)</c:v>
                </c:pt>
                <c:pt idx="4">
                  <c:v>Yeovil District Hospital (105)</c:v>
                </c:pt>
              </c:strCache>
            </c:strRef>
          </c:cat>
          <c:val>
            <c:numRef>
              <c:f>Sheet1!$G$2:$G$6</c:f>
              <c:numCache>
                <c:formatCode>0.0;;</c:formatCode>
                <c:ptCount val="5"/>
                <c:pt idx="0">
                  <c:v>9.0773177381630674</c:v>
                </c:pt>
                <c:pt idx="1">
                  <c:v>9.0492078488093721</c:v>
                </c:pt>
                <c:pt idx="2">
                  <c:v>0</c:v>
                </c:pt>
                <c:pt idx="3">
                  <c:v>0</c:v>
                </c:pt>
                <c:pt idx="4">
                  <c:v>9.1160434744691159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Musgrove Park Hospital (403)</c:v>
                </c:pt>
                <c:pt idx="2">
                  <c:v>Dene Barton Community Unit (-)</c:v>
                </c:pt>
                <c:pt idx="3">
                  <c:v>Bridgwater Community Hospital (-)</c:v>
                </c:pt>
                <c:pt idx="4">
                  <c:v>Yeovil District Hospital (105)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Musgrove Park Hospital (403)</c:v>
                </c:pt>
                <c:pt idx="2">
                  <c:v>Dene Barton Community Unit (-)</c:v>
                </c:pt>
                <c:pt idx="3">
                  <c:v>Bridgwater Community Hospital (-)</c:v>
                </c:pt>
                <c:pt idx="4">
                  <c:v>Yeovil District Hospital (105)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Musgrove Park Hospital (403)</c:v>
                </c:pt>
                <c:pt idx="2">
                  <c:v>Dene Barton Community Unit (-)</c:v>
                </c:pt>
                <c:pt idx="3">
                  <c:v>Bridgwater Community Hospital (-)</c:v>
                </c:pt>
                <c:pt idx="4">
                  <c:v>Yeovil District Hospital (105)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0.92268226183693258</c:v>
                </c:pt>
                <c:pt idx="1">
                  <c:v>0.95079215119062788</c:v>
                </c:pt>
                <c:pt idx="2">
                  <c:v>0</c:v>
                </c:pt>
                <c:pt idx="3">
                  <c:v>0</c:v>
                </c:pt>
                <c:pt idx="4">
                  <c:v>0.88395652553088411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Musgrove Park Hospital (388)</c:v>
                </c:pt>
                <c:pt idx="2">
                  <c:v>Dene Barton Community Unit (-)</c:v>
                </c:pt>
                <c:pt idx="3">
                  <c:v>Bridgwater Community Hospital (-)</c:v>
                </c:pt>
                <c:pt idx="4">
                  <c:v>Yeovil District Hospital (102)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Musgrove Park Hospital (388)</c:v>
                </c:pt>
                <c:pt idx="2">
                  <c:v>Dene Barton Community Unit (-)</c:v>
                </c:pt>
                <c:pt idx="3">
                  <c:v>Bridgwater Community Hospital (-)</c:v>
                </c:pt>
                <c:pt idx="4">
                  <c:v>Yeovil District Hospital (102)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Musgrove Park Hospital (388)</c:v>
                </c:pt>
                <c:pt idx="2">
                  <c:v>Dene Barton Community Unit (-)</c:v>
                </c:pt>
                <c:pt idx="3">
                  <c:v>Bridgwater Community Hospital (-)</c:v>
                </c:pt>
                <c:pt idx="4">
                  <c:v>Yeovil District Hospital (102)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Musgrove Park Hospital (388)</c:v>
                </c:pt>
                <c:pt idx="2">
                  <c:v>Dene Barton Community Unit (-)</c:v>
                </c:pt>
                <c:pt idx="3">
                  <c:v>Bridgwater Community Hospital (-)</c:v>
                </c:pt>
                <c:pt idx="4">
                  <c:v>Yeovil District Hospital (102)</c:v>
                </c:pt>
              </c:strCache>
            </c:strRef>
          </c:cat>
          <c:val>
            <c:numRef>
              <c:f>Sheet1!$G$2:$G$6</c:f>
              <c:numCache>
                <c:formatCode>0.0;;</c:formatCode>
                <c:ptCount val="5"/>
                <c:pt idx="0">
                  <c:v>9.0278392127696172</c:v>
                </c:pt>
                <c:pt idx="1">
                  <c:v>9.023795893913551</c:v>
                </c:pt>
                <c:pt idx="2">
                  <c:v>0</c:v>
                </c:pt>
                <c:pt idx="3">
                  <c:v>0</c:v>
                </c:pt>
                <c:pt idx="4">
                  <c:v>8.9153310910293175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Musgrove Park Hospital (388)</c:v>
                </c:pt>
                <c:pt idx="2">
                  <c:v>Dene Barton Community Unit (-)</c:v>
                </c:pt>
                <c:pt idx="3">
                  <c:v>Bridgwater Community Hospital (-)</c:v>
                </c:pt>
                <c:pt idx="4">
                  <c:v>Yeovil District Hospital (102)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Musgrove Park Hospital (388)</c:v>
                </c:pt>
                <c:pt idx="2">
                  <c:v>Dene Barton Community Unit (-)</c:v>
                </c:pt>
                <c:pt idx="3">
                  <c:v>Bridgwater Community Hospital (-)</c:v>
                </c:pt>
                <c:pt idx="4">
                  <c:v>Yeovil District Hospital (102)</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(493)</c:v>
                </c:pt>
                <c:pt idx="1">
                  <c:v>Musgrove Park Hospital (388)</c:v>
                </c:pt>
                <c:pt idx="2">
                  <c:v>Dene Barton Community Unit (-)</c:v>
                </c:pt>
                <c:pt idx="3">
                  <c:v>Bridgwater Community Hospital (-)</c:v>
                </c:pt>
                <c:pt idx="4">
                  <c:v>Yeovil District Hospital (102)</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0.97216078723038279</c:v>
                </c:pt>
                <c:pt idx="1">
                  <c:v>0.97620410608644903</c:v>
                </c:pt>
                <c:pt idx="2">
                  <c:v>0</c:v>
                </c:pt>
                <c:pt idx="3">
                  <c:v>0</c:v>
                </c:pt>
                <c:pt idx="4">
                  <c:v>1.0846689089706825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Musgrove Park Hospital (400)</c:v>
                </c:pt>
                <c:pt idx="2">
                  <c:v>Dene Barton Community Unit (-)</c:v>
                </c:pt>
                <c:pt idx="3">
                  <c:v>Bridgwater Community Hospital (-)</c:v>
                </c:pt>
                <c:pt idx="4">
                  <c:v>Yeovil District Hospital (105)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Musgrove Park Hospital (400)</c:v>
                </c:pt>
                <c:pt idx="2">
                  <c:v>Dene Barton Community Unit (-)</c:v>
                </c:pt>
                <c:pt idx="3">
                  <c:v>Bridgwater Community Hospital (-)</c:v>
                </c:pt>
                <c:pt idx="4">
                  <c:v>Yeovil District Hospital (105)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Musgrove Park Hospital (400)</c:v>
                </c:pt>
                <c:pt idx="2">
                  <c:v>Dene Barton Community Unit (-)</c:v>
                </c:pt>
                <c:pt idx="3">
                  <c:v>Bridgwater Community Hospital (-)</c:v>
                </c:pt>
                <c:pt idx="4">
                  <c:v>Yeovil District Hospital (105)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Musgrove Park Hospital (400)</c:v>
                </c:pt>
                <c:pt idx="2">
                  <c:v>Dene Barton Community Unit (-)</c:v>
                </c:pt>
                <c:pt idx="3">
                  <c:v>Bridgwater Community Hospital (-)</c:v>
                </c:pt>
                <c:pt idx="4">
                  <c:v>Yeovil District Hospital (105)</c:v>
                </c:pt>
              </c:strCache>
            </c:strRef>
          </c:cat>
          <c:val>
            <c:numRef>
              <c:f>Sheet1!$G$2:$G$6</c:f>
              <c:numCache>
                <c:formatCode>0.0;;</c:formatCode>
                <c:ptCount val="5"/>
                <c:pt idx="0">
                  <c:v>8.1840883574778491</c:v>
                </c:pt>
                <c:pt idx="1">
                  <c:v>8.1167518702570973</c:v>
                </c:pt>
                <c:pt idx="2">
                  <c:v>0</c:v>
                </c:pt>
                <c:pt idx="3">
                  <c:v>0</c:v>
                </c:pt>
                <c:pt idx="4">
                  <c:v>8.257630129383486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Musgrove Park Hospital (400)</c:v>
                </c:pt>
                <c:pt idx="2">
                  <c:v>Dene Barton Community Unit (-)</c:v>
                </c:pt>
                <c:pt idx="3">
                  <c:v>Bridgwater Community Hospital (-)</c:v>
                </c:pt>
                <c:pt idx="4">
                  <c:v>Yeovil District Hospital (105)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Musgrove Park Hospital (400)</c:v>
                </c:pt>
                <c:pt idx="2">
                  <c:v>Dene Barton Community Unit (-)</c:v>
                </c:pt>
                <c:pt idx="3">
                  <c:v>Bridgwater Community Hospital (-)</c:v>
                </c:pt>
                <c:pt idx="4">
                  <c:v>Yeovil District Hospital (105)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Musgrove Park Hospital (400)</c:v>
                </c:pt>
                <c:pt idx="2">
                  <c:v>Dene Barton Community Unit (-)</c:v>
                </c:pt>
                <c:pt idx="3">
                  <c:v>Bridgwater Community Hospital (-)</c:v>
                </c:pt>
                <c:pt idx="4">
                  <c:v>Yeovil District Hospital (105)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1.8159116425221509</c:v>
                </c:pt>
                <c:pt idx="1">
                  <c:v>1.8832481297429027</c:v>
                </c:pt>
                <c:pt idx="2">
                  <c:v>0</c:v>
                </c:pt>
                <c:pt idx="3">
                  <c:v>0</c:v>
                </c:pt>
                <c:pt idx="4">
                  <c:v>1.742369870616514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3">
                  <c:v>7.4097973344264787</c:v>
                </c:pt>
                <c:pt idx="4">
                  <c:v>7.0291182864823476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6.9380910568305323</c:v>
                </c:pt>
                <c:pt idx="1">
                  <c:v>6.7080752418252123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8.3169040127392595</c:v>
                </c:pt>
                <c:pt idx="1">
                  <c:v>8.3946113890238738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8.0947099390112207</c:v>
                </c:pt>
                <c:pt idx="1">
                  <c:v>8.4820496095776665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9.0429162145870965</c:v>
                </c:pt>
                <c:pt idx="1">
                  <c:v>9.0253272195779086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7.6082456516968655E-2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0.47385142792335877</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0.13210623534253241</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1.3791702818515699</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0.13210623534253152</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0.47385142792336055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0.28953883145553405</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7.3109358855235946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3.6747354066842139</c:v>
                </c:pt>
                <c:pt idx="1">
                  <c:v>4.2243887819622277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3">
                  <c:v>6.2186218710649044</c:v>
                </c:pt>
                <c:pt idx="4">
                  <c:v>5.9943065323281752</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3">
                  <c:v>8.9465517708168552</c:v>
                </c:pt>
                <c:pt idx="4">
                  <c:v>8.693397037046628</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3">
                  <c:v>8.2942518855005343</c:v>
                </c:pt>
                <c:pt idx="4">
                  <c:v>8.1105562404750149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3">
                  <c:v>8.1105089679973847</c:v>
                </c:pt>
                <c:pt idx="4">
                  <c:v>8.2089391329916559</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3">
                  <c:v>9.0712550357380692</c:v>
                </c:pt>
                <c:pt idx="4">
                  <c:v>9.2997356592032911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3">
                  <c:v>8.7239251078433941</c:v>
                </c:pt>
                <c:pt idx="4">
                  <c:v>8.6504081041555807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3">
                  <c:v>9.0116348318164796</c:v>
                </c:pt>
                <c:pt idx="4">
                  <c:v>8.9990328012005421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3">
                  <c:v>8.8643106325977445</c:v>
                </c:pt>
                <c:pt idx="4">
                  <c:v>8.8383934387805301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3">
                  <c:v>8.3024338164765261</c:v>
                </c:pt>
                <c:pt idx="4">
                  <c:v>8.3874840117103169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4.6146892203817735E-2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0.6776049499954695</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0.18891119392774058</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1.9722059590805365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0.18891119392774147</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0.6776049499954695</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0.2330835549022563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6.1175607177361844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3">
                  <c:v>8.6874834767430738</c:v>
                </c:pt>
                <c:pt idx="4">
                  <c:v>8.6842873837500658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3">
                  <c:v>8.5401950469438077</c:v>
                </c:pt>
                <c:pt idx="4">
                  <c:v>8.6829748537141391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3">
                  <c:v>7.6022671400354946</c:v>
                </c:pt>
                <c:pt idx="4">
                  <c:v>7.6676357194554736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3">
                  <c:v>7.596821573430546</c:v>
                </c:pt>
                <c:pt idx="4">
                  <c:v>7.612399878828958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3">
                  <c:v>7.0166235076147769</c:v>
                </c:pt>
                <c:pt idx="4">
                  <c:v>7.1102572078882016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3">
                  <c:v>8.9431428921928031</c:v>
                </c:pt>
                <c:pt idx="4">
                  <c:v>8.749402506431597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3">
                  <c:v>7.8823228232147198</c:v>
                </c:pt>
                <c:pt idx="4">
                  <c:v>7.6100388201773717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3">
                  <c:v>9.3578447460954557</c:v>
                </c:pt>
                <c:pt idx="4">
                  <c:v>9.3180205187668559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3">
                  <c:v>8.6099380872736866</c:v>
                </c:pt>
                <c:pt idx="4">
                  <c:v>8.9266023864562118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3">
                  <c:v>8.0314456533391834</c:v>
                </c:pt>
                <c:pt idx="4">
                  <c:v>8.2280011591915461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Sheet1!$B$2:$B$6</c:f>
              <c:numCache>
                <c:formatCode>0.0</c:formatCode>
                <c:ptCount val="5"/>
                <c:pt idx="0">
                  <c:v>7.1197277933661374</c:v>
                </c:pt>
                <c:pt idx="1">
                  <c:v>7.2389488664596522</c:v>
                </c:pt>
                <c:pt idx="2">
                  <c:v>7.3226329265425889</c:v>
                </c:pt>
                <c:pt idx="3">
                  <c:v>7.3276653377098482</c:v>
                </c:pt>
                <c:pt idx="4">
                  <c:v>7.3302670482771104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3">
                  <c:v>6.6998381111940013</c:v>
                </c:pt>
                <c:pt idx="4">
                  <c:v>6.5752745215253769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1">
                  <c:v>5.4431213442878352</c:v>
                </c:pt>
                <c:pt idx="2">
                  <c:v>5.6779071575986544</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3">
                  <c:v>8.2089758204047598</c:v>
                </c:pt>
                <c:pt idx="4">
                  <c:v>8.6319335076541588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3">
                  <c:v>6.9215730671180928</c:v>
                </c:pt>
                <c:pt idx="4">
                  <c:v>6.6323332041665273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3">
                  <c:v>8.0025222077705536</c:v>
                </c:pt>
                <c:pt idx="4">
                  <c:v>7.9720542865375092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2">
                  <c:v>9.0304443221507622</c:v>
                </c:pt>
                <c:pt idx="3">
                  <c:v>8.9254758261686291</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3">
                  <c:v>4.3142426301229913</c:v>
                </c:pt>
                <c:pt idx="4">
                  <c:v>4.2257816321366244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3">
                  <c:v>6.7058438866652299</c:v>
                </c:pt>
                <c:pt idx="4">
                  <c:v>6.7341017063047612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3">
                  <c:v>7.8831083292314252</c:v>
                </c:pt>
                <c:pt idx="4">
                  <c:v>7.4003157673353641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3">
                  <c:v>8.0179350607121247</c:v>
                </c:pt>
                <c:pt idx="4">
                  <c:v>7.8517139248180996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Sheet1!$B$2:$B$6</c:f>
              <c:numCache>
                <c:formatCode>0.0</c:formatCode>
                <c:ptCount val="5"/>
                <c:pt idx="0">
                  <c:v>7.6979563482237774</c:v>
                </c:pt>
                <c:pt idx="1">
                  <c:v>7.6342367824776032</c:v>
                </c:pt>
                <c:pt idx="2">
                  <c:v>7.5417301056701209</c:v>
                </c:pt>
                <c:pt idx="3">
                  <c:v>7.4442719032697271</c:v>
                </c:pt>
                <c:pt idx="4">
                  <c:v>7.3911458645719579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9.0664816462061264</c:v>
                </c:pt>
                <c:pt idx="1">
                  <c:v>9.0773177381630674</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3">
                  <c:v>9.0487250758432385</c:v>
                </c:pt>
                <c:pt idx="4">
                  <c:v>9.0278392127696172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3">
                  <c:v>8.1834727864373651</c:v>
                </c:pt>
                <c:pt idx="4">
                  <c:v>8.1840883574778491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7.3603079730488128</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0.83706720977596727</c:v>
                </c:pt>
                <c:pt idx="1">
                  <c:v>0.16293279022403259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0.32293326020651625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0.11178366214256785</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1.1670055120701042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0.1117836621425683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0.40095645589640405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1.26592384139619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4.2243887819622277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0.31770188254617437</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0.2092401327331963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5.8334584616732243E-2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0.60900475514232255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5.8334584616732243E-2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5.3851037283882519E-2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9.0253272195779086</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0.2185204461999799</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0.30042324383418073</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8.3755754258788784E-2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0.87439814561572593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8.375575425879056E-2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0.30042324383417984</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0.10664221057718315</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8.4820496095776665</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0.13573510943199629</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0.26386473629638818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7.3563515687883552E-2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0.76799262655686107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7.3563515687883552E-2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0.26386473629638907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0.39265415870952403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8.3946113890238738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9.1486343593770059E-2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0.15381709096943119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1.6058285224452256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0.15381709096943119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0.55172602569362894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1.3682972751176905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6.7080752418252123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6.2421987976151172E-3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0.26396508949817132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7.35914934102464E-2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0.76828470999363319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7.35914934102464E-2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0.26396508949817132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0.23595553542024383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8.693397037046628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0.44010449409802543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0.15954389621350806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1.6656155535577479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0.15954389621350806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0.57226748488598567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0.87565033413986981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5.9943065323281752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Sheet1!$B$2:$B$6</c:f>
              <c:numCache>
                <c:formatCode>0.0</c:formatCode>
                <c:ptCount val="5"/>
                <c:pt idx="0">
                  <c:v>7.5550422577691636</c:v>
                </c:pt>
                <c:pt idx="1">
                  <c:v>7.7757649352560856</c:v>
                </c:pt>
                <c:pt idx="2">
                  <c:v>7.8440517178748914</c:v>
                </c:pt>
                <c:pt idx="3">
                  <c:v>7.8747604802924922</c:v>
                </c:pt>
                <c:pt idx="4">
                  <c:v>7.9282689761131664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Sheet1!$B$2:$B$6</c:f>
              <c:numCache>
                <c:formatCode>0.0</c:formatCode>
                <c:ptCount val="5"/>
                <c:pt idx="0">
                  <c:v>8.39928357378035</c:v>
                </c:pt>
                <c:pt idx="1">
                  <c:v>8.3411719776428921</c:v>
                </c:pt>
                <c:pt idx="2">
                  <c:v>8.2421040326294133</c:v>
                </c:pt>
                <c:pt idx="3">
                  <c:v>8.2266212787965891</c:v>
                </c:pt>
                <c:pt idx="4">
                  <c:v>8.1764720299156082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7.9584219817541477</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3.787878787878788E-2</c:v>
                </c:pt>
                <c:pt idx="1">
                  <c:v>5.6818181818181823E-2</c:v>
                </c:pt>
                <c:pt idx="2">
                  <c:v>0.25</c:v>
                </c:pt>
                <c:pt idx="3">
                  <c:v>0.65530303030303028</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0.19031181987668155</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5.5309636817661101E-2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0.57742473094577207</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5.5309636817661101E-2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0.12711241655810035</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9.2997356592032911</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0.61996276602904565</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0.17475691786520287</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1.8244373328990484</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0.17475691786520287</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0.62683502300402694</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0.44131367257818788</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6.3963166637090314</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0.14342883908989901</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0.43265156332297927</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0.12062002112380377</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1.2592558413228758</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0.12062002112380377</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0.43265156332297927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0.20388194763409828</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7.7765622123917444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0.55438304962808083</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0.30705285517905168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8.5604040335277354E-2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0.89369398901360864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8.5604040335276466E-2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0.30705285517905168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0.60939994721128521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8.2089391329916559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0.2970781517107568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0.10865985841324832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1.1343934460412521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0.10865985841324921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0.3897516944114372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0.45533080588163521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8.1105562404750149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Sheet1!$B$2:$B$6</c:f>
              <c:numCache>
                <c:formatCode>0.0</c:formatCode>
                <c:ptCount val="5"/>
                <c:pt idx="0">
                  <c:v>8.739390405759492</c:v>
                </c:pt>
                <c:pt idx="1">
                  <c:v>8.798266665110706</c:v>
                </c:pt>
                <c:pt idx="2">
                  <c:v>8.80564160919673</c:v>
                </c:pt>
                <c:pt idx="3">
                  <c:v>8.829278114712217</c:v>
                </c:pt>
                <c:pt idx="4">
                  <c:v>8.840206919876282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9.1207169617728834</c:v>
                </c:pt>
                <c:pt idx="1">
                  <c:v>9.0929410804070265</c:v>
                </c:pt>
                <c:pt idx="2">
                  <c:v>9.0555832172820008</c:v>
                </c:pt>
                <c:pt idx="3">
                  <c:v>9.02118845903472</c:v>
                </c:pt>
                <c:pt idx="4">
                  <c:v>8.9376221896078452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8.829278114712217</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0.20933648277452654</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7.2675244997803645E-2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0.75871920706365259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7.2675244997803645E-2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0.26067860103345986</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0.16639111968686215</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8.8383934387805301</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0.20976491682871767</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6.2766569702016994E-2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0.65527404821077084</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6.2766569702016994E-2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0.22513720568930573</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0.13654842807665801</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8.9990328012005421</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0.92803030303030298</c:v>
                </c:pt>
                <c:pt idx="1">
                  <c:v>3.787878787878788E-3</c:v>
                </c:pt>
                <c:pt idx="2">
                  <c:v>7.575757575757576E-3</c:v>
                </c:pt>
                <c:pt idx="3">
                  <c:v>5.681818181818182E-3</c:v>
                </c:pt>
                <c:pt idx="4">
                  <c:v>0</c:v>
                </c:pt>
                <c:pt idx="5">
                  <c:v>5.4924242424242417E-2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0.25312242640783733</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7.2431196242188634E-2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0.756171372813494</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7.2431196242188634E-2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0.25980322334193318</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0.38832343595351304</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8.6504081041555807</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Sheet1!$B$2:$B$6</c:f>
              <c:numCache>
                <c:formatCode>0.0</c:formatCode>
                <c:ptCount val="5"/>
                <c:pt idx="0">
                  <c:v>8.1728660674871865</c:v>
                </c:pt>
                <c:pt idx="1">
                  <c:v>8.2903225169023322</c:v>
                </c:pt>
                <c:pt idx="2">
                  <c:v>8.355595492157498</c:v>
                </c:pt>
                <c:pt idx="3">
                  <c:v>8.4085016575355418</c:v>
                </c:pt>
                <c:pt idx="4">
                  <c:v>8.5280668682594385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Sheet1!$B$2:$B$6</c:f>
              <c:numCache>
                <c:formatCode>0.0</c:formatCode>
                <c:ptCount val="5"/>
                <c:pt idx="0">
                  <c:v>8.7319309932294864</c:v>
                </c:pt>
                <c:pt idx="1">
                  <c:v>8.7242977705973779</c:v>
                </c:pt>
                <c:pt idx="2">
                  <c:v>8.7141735881936953</c:v>
                </c:pt>
                <c:pt idx="3">
                  <c:v>8.5805526818748561</c:v>
                </c:pt>
                <c:pt idx="4">
                  <c:v>8.5768284733450866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8.355595492157498</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0.27642051733659567</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0.36177638577466897</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0.10086055152343931</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1.0529697929216608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0.10086055152343931</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0.36177638577466986</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0.80794321480994391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7.6676357194554736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0.1178506030244737</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0.27479106937162001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7.6609695658245158E-2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0.79979431159770087</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7.6609695658245158E-2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0.27479106937162001</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0.13173671974729473</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8.6829748537141391</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9.818371109303925E-2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0.20311570531597312</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5.6627140042250446E-2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0.59117927696615169</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5.6627140042250446E-2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0.20311570531597312</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0.35842107176870108</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8.6842873837500658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7.960844371025555E-2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0.24087445955313047</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6.7153998419264838E-2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0.70107817914282577</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6.7153998419264838E-2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0.24087445955313136</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0.42190543526934832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8.3874840117103169</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Sheet1!$B$2:$B$6</c:f>
              <c:numCache>
                <c:formatCode>0.0</c:formatCode>
                <c:ptCount val="5"/>
                <c:pt idx="0">
                  <c:v>8.1167770428133146</c:v>
                </c:pt>
                <c:pt idx="1">
                  <c:v>8.1412341308715437</c:v>
                </c:pt>
                <c:pt idx="2">
                  <c:v>8.220130525071097</c:v>
                </c:pt>
                <c:pt idx="3">
                  <c:v>8.2221032111058197</c:v>
                </c:pt>
                <c:pt idx="4">
                  <c:v>8.3096926012180266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Sheet1!$B$2:$B$6</c:f>
              <c:numCache>
                <c:formatCode>0.0</c:formatCode>
                <c:ptCount val="5"/>
                <c:pt idx="0">
                  <c:v>8.5294439868482197</c:v>
                </c:pt>
                <c:pt idx="1">
                  <c:v>8.431506008547716</c:v>
                </c:pt>
                <c:pt idx="2">
                  <c:v>8.4200144578076372</c:v>
                </c:pt>
                <c:pt idx="3">
                  <c:v>8.4086094198522954</c:v>
                </c:pt>
                <c:pt idx="4">
                  <c:v>8.4000800361247006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0.258252427184466</c:v>
                </c:pt>
                <c:pt idx="1">
                  <c:v>0</c:v>
                </c:pt>
                <c:pt idx="2">
                  <c:v>0.68737864077669908</c:v>
                </c:pt>
                <c:pt idx="3">
                  <c:v>0</c:v>
                </c:pt>
                <c:pt idx="4">
                  <c:v>1.9417475728155339E-3</c:v>
                </c:pt>
                <c:pt idx="5">
                  <c:v>3.8834951456310678E-3</c:v>
                </c:pt>
                <c:pt idx="6">
                  <c:v>0</c:v>
                </c:pt>
                <c:pt idx="7">
                  <c:v>2.7184466019417479E-2</c:v>
                </c:pt>
                <c:pt idx="8">
                  <c:v>2.135922330097087E-2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8.2221032111058197</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0.22202981828236901</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0.32775947117029158</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9.1376890060082872E-2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0.95396171794709517</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9.1376890060082872E-2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0.32775947117029247</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0.63658233008385956</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7.6100388201773717</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0.20046213300181037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6.1235397788653501E-2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0.63928883151120175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6.1235397788653501E-2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0.21964505010965674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0.30008158231696136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8.749402506431597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0.15187191508228537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0.2683147687286942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7.4804151459226809E-2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0.78094468731313693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7.4804151459227697E-2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0.26831476872869509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0.57320190338396326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7.1102572078882016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0.16833609197421051</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0.27183308484095559</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7.5785031686544713E-2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0.79118493718524796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7.5785031686544713E-2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0.27183308484095647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0.60199854272404529</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7.612399878828958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0.30911394768168066</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0.24000201430561852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6.6910767207117416E-2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0.69853887993002317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6.6910767207117416E-2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0.24000201430561852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0.65697538612758599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8.2280011591915461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0.28084391269722531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0.19967472913122819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5.5667821608491153E-2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0.58116412914786153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5.5667821608491153E-2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0.19967472913122819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0.31127078157589061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8.9266023864562118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0.14711042752988845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4.2900484172939457E-2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0.44787494469848355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4.2900484172939457E-2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0.15387960781141174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2.1447693667656864E-2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9.3180205187668559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8.2690415521888578</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8.00521816405778</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45</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8.1233780105857161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7.1994753899785673</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7.653717920688635</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Sheet1!$B$2:$B$6</c:f>
              <c:numCache>
                <c:formatCode>0.0</c:formatCode>
                <c:ptCount val="5"/>
                <c:pt idx="0">
                  <c:v>5.8128037638692271</c:v>
                </c:pt>
                <c:pt idx="1">
                  <c:v>6.3500179377248323</c:v>
                </c:pt>
                <c:pt idx="2">
                  <c:v>6.5631469482775273</c:v>
                </c:pt>
                <c:pt idx="3">
                  <c:v>6.6924289281551266</c:v>
                </c:pt>
                <c:pt idx="4">
                  <c:v>6.7744810736052141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Sheet1!$B$2:$B$6</c:f>
              <c:numCache>
                <c:formatCode>0.0</c:formatCode>
                <c:ptCount val="5"/>
                <c:pt idx="0">
                  <c:v>7.555504756250027</c:v>
                </c:pt>
                <c:pt idx="1">
                  <c:v>7.4930204207438171</c:v>
                </c:pt>
                <c:pt idx="2">
                  <c:v>7.2984040199676086</c:v>
                </c:pt>
                <c:pt idx="3">
                  <c:v>7.1581106043510028</c:v>
                </c:pt>
                <c:pt idx="4">
                  <c:v>7.1280715201043376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6.3500179377248323</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0.38264815834936794</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0.22777986481106716</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2.377989347263231</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0.22777986481106716</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0.48136921711550862</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6.3363441119959729</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0.44252663111598434</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0.23299383730091083</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2.4324224774613601</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0.23299383730091172</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0.42280415615653943</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6.3636917634536916</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Sheet1!$B$2:$B$6</c:f>
              <c:numCache>
                <c:formatCode>0.0</c:formatCode>
                <c:ptCount val="5"/>
                <c:pt idx="0">
                  <c:v>6.5699081930529726</c:v>
                </c:pt>
                <c:pt idx="1">
                  <c:v>6.8424376128144333</c:v>
                </c:pt>
                <c:pt idx="2">
                  <c:v>6.9359763605300282</c:v>
                </c:pt>
                <c:pt idx="3">
                  <c:v>7.0182388495334127</c:v>
                </c:pt>
                <c:pt idx="4">
                  <c:v>7.0192537057505726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Sheet1!$B$2:$B$6</c:f>
              <c:numCache>
                <c:formatCode>0.0</c:formatCode>
                <c:ptCount val="5"/>
                <c:pt idx="0">
                  <c:v>7.2119930546449362</c:v>
                </c:pt>
                <c:pt idx="1">
                  <c:v>7.1860846751245901</c:v>
                </c:pt>
                <c:pt idx="2">
                  <c:v>7.1599479356736717</c:v>
                </c:pt>
                <c:pt idx="3">
                  <c:v>7.1453926948885984</c:v>
                </c:pt>
                <c:pt idx="4">
                  <c:v>7.1371854099433216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37</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7.0268341137128374</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5.3197020315485233E-3</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0.30810053281227034</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8.589612502643007E-2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0.89674331158931153</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8.589612502643007E-2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0.30810053281227034</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0.79354393299384451</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6.6323332041665273</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1.1339474138576744</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0.47372289749226137</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0.13207040201930287</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1.378796187060594</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0.13207040201930198</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0.47372289749226226</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0.13574155247649422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8.6319335076541588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7.036741371225208E-2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0.3477198927939984</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9.6941706374162884E-2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1.012057607701589</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9.6941706374162884E-2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0.3477198927939984</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1.0645718177641852</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5.6779071575986544</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0.29449831623729406</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8.7176079815568741E-2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0.91010585729138782</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8.7176079815568741E-2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0.31269159850222827</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0.53417532994278538</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6.5752745215253769</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0.29539982639184537</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0.29940329666339682</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8.3471400613235325E-2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0.87142953405498957</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8.3471400613235325E-2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0.29940329666339682</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1.3549777951776454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6.7341017063047612</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0.34272419906488993</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0.10831318565407599</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1.1307742318100797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0.10831318565407599</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0.38850821501373645</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0.45930287995149044</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4.2257816321366244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9.353479931174391E-2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0.13124402975136285</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3.658985424528538E-2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0.38199286704016799</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3.658985424528538E-2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0.13124402975136285</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0.23382887619033887</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8.9254758261686291</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4.0073273560177647E-2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0.37179107310387316</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0.10365257147575058</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1.082118083572599</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0.10365257147575058</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0.37179107310387316</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0.62095871718919149</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7.9720542865375092</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6.3363441119959729</c:v>
                </c:pt>
                <c:pt idx="1">
                  <c:v>6.1175607177361844</c:v>
                </c:pt>
                <c:pt idx="2">
                  <c:v>7.1994753899785673</c:v>
                </c:pt>
                <c:pt idx="3" formatCode="General">
                  <c:v>5.9943065323281752</c:v>
                </c:pt>
                <c:pt idx="4">
                  <c:v>6.3636917634536916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7.2955149638519314</c:v>
                </c:pt>
                <c:pt idx="1">
                  <c:v>6.8928339503528786</c:v>
                </c:pt>
                <c:pt idx="2">
                  <c:v>7.8553173356277179</c:v>
                </c:pt>
                <c:pt idx="3" formatCode="General">
                  <c:v>6.5850200196343787</c:v>
                </c:pt>
                <c:pt idx="4">
                  <c:v>6.7874547888115169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0.38777668677613075</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0.39101431250695917</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0.10901186689828357</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1.1380683644904916</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0.10901186689828357</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0.39101431250696006</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0.37472026282749393</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6.6682837165954867</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7.9438759639124612E-2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0.37790762235329467</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0.10535781967595081</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1.0999206319140775</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0.1053578196759517</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0.37790762235329289</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0.27656621470742415</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7.8517139248180996</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0.63685599399304671</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0.50304011903757306</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0.1402438241951689</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1.4641255504835371</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0.1402438241951689</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0.50304011903757306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0.65520791545042734</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7.4003157673353641</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Sheet1!$B$2:$B$6</c:f>
              <c:numCache>
                <c:formatCode>0.0</c:formatCode>
                <c:ptCount val="5"/>
                <c:pt idx="0">
                  <c:v>8.9348283064397567</c:v>
                </c:pt>
                <c:pt idx="1">
                  <c:v>8.9376152807884708</c:v>
                </c:pt>
                <c:pt idx="2">
                  <c:v>8.9641268450714406</c:v>
                </c:pt>
                <c:pt idx="3">
                  <c:v>9.0521797537137996</c:v>
                </c:pt>
                <c:pt idx="4">
                  <c:v>9.0732082317551601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9.3470886816474241</c:v>
                </c:pt>
                <c:pt idx="1">
                  <c:v>9.2479714079444282</c:v>
                </c:pt>
                <c:pt idx="2">
                  <c:v>9.1836967700347483</c:v>
                </c:pt>
                <c:pt idx="3">
                  <c:v>9.1683839038678538</c:v>
                </c:pt>
                <c:pt idx="4">
                  <c:v>9.164895718919766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9.0773177381630674</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0.31309280675782603</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0.21682383672168726</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6.0448864588964923E-2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0.63107753692778701</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6.0448864588964923E-2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0.21682383672168726</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0.18692298462774559</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9.0773177381630674</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Sheet1!$B$2:$B$6</c:f>
              <c:numCache>
                <c:formatCode>0.0</c:formatCode>
                <c:ptCount val="5"/>
                <c:pt idx="0">
                  <c:v>9.0278392127696172</c:v>
                </c:pt>
                <c:pt idx="1">
                  <c:v>9.0722295512892597</c:v>
                </c:pt>
                <c:pt idx="2">
                  <c:v>9.095840857204804</c:v>
                </c:pt>
                <c:pt idx="3">
                  <c:v>9.1235144922061817</c:v>
                </c:pt>
                <c:pt idx="4">
                  <c:v>9.1295900873152949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9.4671096827710901</c:v>
                </c:pt>
                <c:pt idx="1">
                  <c:v>9.3501882915110208</c:v>
                </c:pt>
                <c:pt idx="2">
                  <c:v>9.2972112302195598</c:v>
                </c:pt>
                <c:pt idx="3">
                  <c:v>9.2575999949772729</c:v>
                </c:pt>
                <c:pt idx="4">
                  <c:v>9.2237409574486122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9.0278392127696172</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6.6000106917148207</c:v>
                </c:pt>
                <c:pt idx="1">
                  <c:v>4.2243887819622277</c:v>
                </c:pt>
                <c:pt idx="2">
                  <c:v>8.6319335076541588</c:v>
                </c:pt>
                <c:pt idx="3">
                  <c:v>7.0291182864823476</c:v>
                </c:pt>
                <c:pt idx="4">
                  <c:v>6.6682837165954867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5.6373932418186374</c:v>
                </c:pt>
                <c:pt idx="1">
                  <c:v>3.79949150847817</c:v>
                </c:pt>
                <c:pt idx="2">
                  <c:v>8.2169881909637006</c:v>
                </c:pt>
                <c:pt idx="3">
                  <c:v>6.6213835006130024</c:v>
                </c:pt>
                <c:pt idx="4">
                  <c:v>6.408272257290359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0.14392942066119829</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0.19341873073978455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5.3923696030091506E-2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0.56295570651505855</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5.3923696030091506E-2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0.19341873073978455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0.19488045334312787</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9.0278392127696172</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Sheet1!$B$2:$B$6</c:f>
              <c:numCache>
                <c:formatCode>0.0</c:formatCode>
                <c:ptCount val="5"/>
                <c:pt idx="0">
                  <c:v>7.9364282176274008</c:v>
                </c:pt>
                <c:pt idx="1">
                  <c:v>8.0146289154416888</c:v>
                </c:pt>
                <c:pt idx="2">
                  <c:v>8.1840883574778491</c:v>
                </c:pt>
                <c:pt idx="3">
                  <c:v>8.1986326525694651</c:v>
                </c:pt>
                <c:pt idx="4">
                  <c:v>8.2024840563692774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Sheet1!$B$2:$B$6</c:f>
              <c:numCache>
                <c:formatCode>0.0</c:formatCode>
                <c:ptCount val="5"/>
                <c:pt idx="0">
                  <c:v>8.5627624113274958</c:v>
                </c:pt>
                <c:pt idx="1">
                  <c:v>8.3249539537482686</c:v>
                </c:pt>
                <c:pt idx="2">
                  <c:v>8.3196090744257436</c:v>
                </c:pt>
                <c:pt idx="3">
                  <c:v>8.3111999350640513</c:v>
                </c:pt>
                <c:pt idx="4">
                  <c:v>8.2829256850422937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8.1840883574778491</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6.7010938815473153E-2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0.26947757807942629</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7.5128334012436682E-2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0.78432910699720981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7.5128334012438458E-2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0.26947757807942629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0.52033619951452259</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8.1840883574778491</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Musgrove Park Hospital (75)</c:v>
                </c:pt>
                <c:pt idx="2">
                  <c:v>Dene Barton Community Unit (-)</c:v>
                </c:pt>
                <c:pt idx="3">
                  <c:v>Bridgwater Community Hospital (-)</c:v>
                </c:pt>
                <c:pt idx="4">
                  <c:v>Yeovil District Hospital (37)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Musgrove Park Hospital (75)</c:v>
                </c:pt>
                <c:pt idx="2">
                  <c:v>Dene Barton Community Unit (-)</c:v>
                </c:pt>
                <c:pt idx="3">
                  <c:v>Bridgwater Community Hospital (-)</c:v>
                </c:pt>
                <c:pt idx="4">
                  <c:v>Yeovil District Hospital (37)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Musgrove Park Hospital (75)</c:v>
                </c:pt>
                <c:pt idx="2">
                  <c:v>Dene Barton Community Unit (-)</c:v>
                </c:pt>
                <c:pt idx="3">
                  <c:v>Bridgwater Community Hospital (-)</c:v>
                </c:pt>
                <c:pt idx="4">
                  <c:v>Yeovil District Hospital (37)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Musgrove Park Hospital (75)</c:v>
                </c:pt>
                <c:pt idx="2">
                  <c:v>Dene Barton Community Unit (-)</c:v>
                </c:pt>
                <c:pt idx="3">
                  <c:v>Bridgwater Community Hospital (-)</c:v>
                </c:pt>
                <c:pt idx="4">
                  <c:v>Yeovil District Hospital (37)</c:v>
                </c:pt>
              </c:strCache>
            </c:strRef>
          </c:cat>
          <c:val>
            <c:numRef>
              <c:f>Sheet1!$G$2:$G$6</c:f>
              <c:numCache>
                <c:formatCode>0.0;;</c:formatCode>
                <c:ptCount val="5"/>
                <c:pt idx="0">
                  <c:v>6.1175607177361844</c:v>
                </c:pt>
                <c:pt idx="1">
                  <c:v>6.0092729629897832</c:v>
                </c:pt>
                <c:pt idx="2">
                  <c:v>0</c:v>
                </c:pt>
                <c:pt idx="3">
                  <c:v>0</c:v>
                </c:pt>
                <c:pt idx="4">
                  <c:v>6.0972139714963243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Musgrove Park Hospital (75)</c:v>
                </c:pt>
                <c:pt idx="2">
                  <c:v>Dene Barton Community Unit (-)</c:v>
                </c:pt>
                <c:pt idx="3">
                  <c:v>Bridgwater Community Hospital (-)</c:v>
                </c:pt>
                <c:pt idx="4">
                  <c:v>Yeovil District Hospital (37)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Musgrove Park Hospital (75)</c:v>
                </c:pt>
                <c:pt idx="2">
                  <c:v>Dene Barton Community Unit (-)</c:v>
                </c:pt>
                <c:pt idx="3">
                  <c:v>Bridgwater Community Hospital (-)</c:v>
                </c:pt>
                <c:pt idx="4">
                  <c:v>Yeovil District Hospital (37)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(114)</c:v>
                </c:pt>
                <c:pt idx="1">
                  <c:v>Musgrove Park Hospital (75)</c:v>
                </c:pt>
                <c:pt idx="2">
                  <c:v>Dene Barton Community Unit (-)</c:v>
                </c:pt>
                <c:pt idx="3">
                  <c:v>Bridgwater Community Hospital (-)</c:v>
                </c:pt>
                <c:pt idx="4">
                  <c:v>Yeovil District Hospital (37)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3.8824392822638156</c:v>
                </c:pt>
                <c:pt idx="1">
                  <c:v>3.9907270370102168</c:v>
                </c:pt>
                <c:pt idx="2">
                  <c:v>0</c:v>
                </c:pt>
                <c:pt idx="3">
                  <c:v>0</c:v>
                </c:pt>
                <c:pt idx="4">
                  <c:v>3.9027860285036757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(113)</c:v>
                </c:pt>
                <c:pt idx="1">
                  <c:v>Musgrove Park Hospital (76)</c:v>
                </c:pt>
                <c:pt idx="2">
                  <c:v>Dene Barton Community Unit (-)</c:v>
                </c:pt>
                <c:pt idx="3">
                  <c:v>Bridgwater Community Hospital (-)</c:v>
                </c:pt>
                <c:pt idx="4">
                  <c:v>Yeovil District Hospital (35)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(113)</c:v>
                </c:pt>
                <c:pt idx="1">
                  <c:v>Musgrove Park Hospital (76)</c:v>
                </c:pt>
                <c:pt idx="2">
                  <c:v>Dene Barton Community Unit (-)</c:v>
                </c:pt>
                <c:pt idx="3">
                  <c:v>Bridgwater Community Hospital (-)</c:v>
                </c:pt>
                <c:pt idx="4">
                  <c:v>Yeovil District Hospital (35)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(113)</c:v>
                </c:pt>
                <c:pt idx="1">
                  <c:v>Musgrove Park Hospital (76)</c:v>
                </c:pt>
                <c:pt idx="2">
                  <c:v>Dene Barton Community Unit (-)</c:v>
                </c:pt>
                <c:pt idx="3">
                  <c:v>Bridgwater Community Hospital (-)</c:v>
                </c:pt>
                <c:pt idx="4">
                  <c:v>Yeovil District Hospital (35)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(113)</c:v>
                </c:pt>
                <c:pt idx="1">
                  <c:v>Musgrove Park Hospital (76)</c:v>
                </c:pt>
                <c:pt idx="2">
                  <c:v>Dene Barton Community Unit (-)</c:v>
                </c:pt>
                <c:pt idx="3">
                  <c:v>Bridgwater Community Hospital (-)</c:v>
                </c:pt>
                <c:pt idx="4">
                  <c:v>Yeovil District Hospital (35)</c:v>
                </c:pt>
              </c:strCache>
            </c:strRef>
          </c:cat>
          <c:val>
            <c:numRef>
              <c:f>Sheet1!$G$2:$G$6</c:f>
              <c:numCache>
                <c:formatCode>0.0;;</c:formatCode>
                <c:ptCount val="5"/>
                <c:pt idx="0">
                  <c:v>7.3109358855235946</c:v>
                </c:pt>
                <c:pt idx="1">
                  <c:v>7.3406405984645264</c:v>
                </c:pt>
                <c:pt idx="2">
                  <c:v>0</c:v>
                </c:pt>
                <c:pt idx="3">
                  <c:v>0</c:v>
                </c:pt>
                <c:pt idx="4">
                  <c:v>7.1823283813386682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(113)</c:v>
                </c:pt>
                <c:pt idx="1">
                  <c:v>Musgrove Park Hospital (76)</c:v>
                </c:pt>
                <c:pt idx="2">
                  <c:v>Dene Barton Community Unit (-)</c:v>
                </c:pt>
                <c:pt idx="3">
                  <c:v>Bridgwater Community Hospital (-)</c:v>
                </c:pt>
                <c:pt idx="4">
                  <c:v>Yeovil District Hospital (35)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(113)</c:v>
                </c:pt>
                <c:pt idx="1">
                  <c:v>Musgrove Park Hospital (76)</c:v>
                </c:pt>
                <c:pt idx="2">
                  <c:v>Dene Barton Community Unit (-)</c:v>
                </c:pt>
                <c:pt idx="3">
                  <c:v>Bridgwater Community Hospital (-)</c:v>
                </c:pt>
                <c:pt idx="4">
                  <c:v>Yeovil District Hospital (35)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(113)</c:v>
                </c:pt>
                <c:pt idx="1">
                  <c:v>Musgrove Park Hospital (76)</c:v>
                </c:pt>
                <c:pt idx="2">
                  <c:v>Dene Barton Community Unit (-)</c:v>
                </c:pt>
                <c:pt idx="3">
                  <c:v>Bridgwater Community Hospital (-)</c:v>
                </c:pt>
                <c:pt idx="4">
                  <c:v>Yeovil District Hospital (35)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2.6890641144764054</c:v>
                </c:pt>
                <c:pt idx="1">
                  <c:v>2.6593594015354736</c:v>
                </c:pt>
                <c:pt idx="2">
                  <c:v>0</c:v>
                </c:pt>
                <c:pt idx="3">
                  <c:v>0</c:v>
                </c:pt>
                <c:pt idx="4">
                  <c:v>2.8176716186613318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Musgrove Park Hospital (398)</c:v>
                </c:pt>
                <c:pt idx="2">
                  <c:v>Dene Barton Community Unit (-)</c:v>
                </c:pt>
                <c:pt idx="3">
                  <c:v>Bridgwater Community Hospital (-)</c:v>
                </c:pt>
                <c:pt idx="4">
                  <c:v>Yeovil District Hospital (104)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Musgrove Park Hospital (398)</c:v>
                </c:pt>
                <c:pt idx="2">
                  <c:v>Dene Barton Community Unit (-)</c:v>
                </c:pt>
                <c:pt idx="3">
                  <c:v>Bridgwater Community Hospital (-)</c:v>
                </c:pt>
                <c:pt idx="4">
                  <c:v>Yeovil District Hospital (104)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Musgrove Park Hospital (398)</c:v>
                </c:pt>
                <c:pt idx="2">
                  <c:v>Dene Barton Community Unit (-)</c:v>
                </c:pt>
                <c:pt idx="3">
                  <c:v>Bridgwater Community Hospital (-)</c:v>
                </c:pt>
                <c:pt idx="4">
                  <c:v>Yeovil District Hospital (104)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Musgrove Park Hospital (398)</c:v>
                </c:pt>
                <c:pt idx="2">
                  <c:v>Dene Barton Community Unit (-)</c:v>
                </c:pt>
                <c:pt idx="3">
                  <c:v>Bridgwater Community Hospital (-)</c:v>
                </c:pt>
                <c:pt idx="4">
                  <c:v>Yeovil District Hospital (104)</c:v>
                </c:pt>
              </c:strCache>
            </c:strRef>
          </c:cat>
          <c:val>
            <c:numRef>
              <c:f>Sheet1!$G$2:$G$6</c:f>
              <c:numCache>
                <c:formatCode>0.0;;</c:formatCode>
                <c:ptCount val="5"/>
                <c:pt idx="0">
                  <c:v>7.0291182864823476</c:v>
                </c:pt>
                <c:pt idx="1">
                  <c:v>7.0880241082251487</c:v>
                </c:pt>
                <c:pt idx="2">
                  <c:v>0</c:v>
                </c:pt>
                <c:pt idx="3">
                  <c:v>0</c:v>
                </c:pt>
                <c:pt idx="4">
                  <c:v>6.6657069686656003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Musgrove Park Hospital (398)</c:v>
                </c:pt>
                <c:pt idx="2">
                  <c:v>Dene Barton Community Unit (-)</c:v>
                </c:pt>
                <c:pt idx="3">
                  <c:v>Bridgwater Community Hospital (-)</c:v>
                </c:pt>
                <c:pt idx="4">
                  <c:v>Yeovil District Hospital (104)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Musgrove Park Hospital (398)</c:v>
                </c:pt>
                <c:pt idx="2">
                  <c:v>Dene Barton Community Unit (-)</c:v>
                </c:pt>
                <c:pt idx="3">
                  <c:v>Bridgwater Community Hospital (-)</c:v>
                </c:pt>
                <c:pt idx="4">
                  <c:v>Yeovil District Hospital (104)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(505)</c:v>
                </c:pt>
                <c:pt idx="1">
                  <c:v>Musgrove Park Hospital (398)</c:v>
                </c:pt>
                <c:pt idx="2">
                  <c:v>Dene Barton Community Unit (-)</c:v>
                </c:pt>
                <c:pt idx="3">
                  <c:v>Bridgwater Community Hospital (-)</c:v>
                </c:pt>
                <c:pt idx="4">
                  <c:v>Yeovil District Hospital (104)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2.9708817135176524</c:v>
                </c:pt>
                <c:pt idx="1">
                  <c:v>2.9119758917748513</c:v>
                </c:pt>
                <c:pt idx="2">
                  <c:v>0</c:v>
                </c:pt>
                <c:pt idx="3">
                  <c:v>0</c:v>
                </c:pt>
                <c:pt idx="4">
                  <c:v>3.3342930313343997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(266)</c:v>
                </c:pt>
                <c:pt idx="1">
                  <c:v>Musgrove Park Hospital (202)</c:v>
                </c:pt>
                <c:pt idx="2">
                  <c:v>Dene Barton Community Unit (-)</c:v>
                </c:pt>
                <c:pt idx="3">
                  <c:v>Bridgwater Community Hospital (-)</c:v>
                </c:pt>
                <c:pt idx="4">
                  <c:v>Yeovil District Hospital (64)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(266)</c:v>
                </c:pt>
                <c:pt idx="1">
                  <c:v>Musgrove Park Hospital (202)</c:v>
                </c:pt>
                <c:pt idx="2">
                  <c:v>Dene Barton Community Unit (-)</c:v>
                </c:pt>
                <c:pt idx="3">
                  <c:v>Bridgwater Community Hospital (-)</c:v>
                </c:pt>
                <c:pt idx="4">
                  <c:v>Yeovil District Hospital (64)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(266)</c:v>
                </c:pt>
                <c:pt idx="1">
                  <c:v>Musgrove Park Hospital (202)</c:v>
                </c:pt>
                <c:pt idx="2">
                  <c:v>Dene Barton Community Unit (-)</c:v>
                </c:pt>
                <c:pt idx="3">
                  <c:v>Bridgwater Community Hospital (-)</c:v>
                </c:pt>
                <c:pt idx="4">
                  <c:v>Yeovil District Hospital (64)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(266)</c:v>
                </c:pt>
                <c:pt idx="1">
                  <c:v>Musgrove Park Hospital (202)</c:v>
                </c:pt>
                <c:pt idx="2">
                  <c:v>Dene Barton Community Unit (-)</c:v>
                </c:pt>
                <c:pt idx="3">
                  <c:v>Bridgwater Community Hospital (-)</c:v>
                </c:pt>
                <c:pt idx="4">
                  <c:v>Yeovil District Hospital (64)</c:v>
                </c:pt>
              </c:strCache>
            </c:strRef>
          </c:cat>
          <c:val>
            <c:numRef>
              <c:f>Sheet1!$G$2:$G$6</c:f>
              <c:numCache>
                <c:formatCode>0.0;;</c:formatCode>
                <c:ptCount val="5"/>
                <c:pt idx="0">
                  <c:v>0</c:v>
                </c:pt>
                <c:pt idx="1">
                  <c:v>6.5903192471783099</c:v>
                </c:pt>
                <c:pt idx="2">
                  <c:v>0</c:v>
                </c:pt>
                <c:pt idx="3">
                  <c:v>0</c:v>
                </c:pt>
                <c:pt idx="4">
                  <c:v>6.5120163009424132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(266)</c:v>
                </c:pt>
                <c:pt idx="1">
                  <c:v>Musgrove Park Hospital (202)</c:v>
                </c:pt>
                <c:pt idx="2">
                  <c:v>Dene Barton Community Unit (-)</c:v>
                </c:pt>
                <c:pt idx="3">
                  <c:v>Bridgwater Community Hospital (-)</c:v>
                </c:pt>
                <c:pt idx="4">
                  <c:v>Yeovil District Hospital (64)</c:v>
                </c:pt>
              </c:strCache>
            </c:strRef>
          </c:cat>
          <c:val>
            <c:numRef>
              <c:f>Sheet1!$H$2:$H$6</c:f>
              <c:numCache>
                <c:formatCode>0.0;;</c:formatCode>
                <c:ptCount val="5"/>
                <c:pt idx="0">
                  <c:v>6.6000106917148207</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(266)</c:v>
                </c:pt>
                <c:pt idx="1">
                  <c:v>Musgrove Park Hospital (202)</c:v>
                </c:pt>
                <c:pt idx="2">
                  <c:v>Dene Barton Community Unit (-)</c:v>
                </c:pt>
                <c:pt idx="3">
                  <c:v>Bridgwater Community Hospital (-)</c:v>
                </c:pt>
                <c:pt idx="4">
                  <c:v>Yeovil District Hospital (64)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(266)</c:v>
                </c:pt>
                <c:pt idx="1">
                  <c:v>Musgrove Park Hospital (202)</c:v>
                </c:pt>
                <c:pt idx="2">
                  <c:v>Dene Barton Community Unit (-)</c:v>
                </c:pt>
                <c:pt idx="3">
                  <c:v>Bridgwater Community Hospital (-)</c:v>
                </c:pt>
                <c:pt idx="4">
                  <c:v>Yeovil District Hospital (64)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3.3999893082851793</c:v>
                </c:pt>
                <c:pt idx="1">
                  <c:v>3.4096807528216901</c:v>
                </c:pt>
                <c:pt idx="2">
                  <c:v>0</c:v>
                </c:pt>
                <c:pt idx="3">
                  <c:v>0</c:v>
                </c:pt>
                <c:pt idx="4">
                  <c:v>3.4879836990575868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Sheet1!$G$2:$G$6</c:f>
              <c:numCache>
                <c:formatCode>0.0;;</c:formatCode>
                <c:ptCount val="5"/>
                <c:pt idx="0">
                  <c:v>8.3946113890238738</c:v>
                </c:pt>
                <c:pt idx="1">
                  <c:v>8.2988970343386601</c:v>
                </c:pt>
                <c:pt idx="2">
                  <c:v>0</c:v>
                </c:pt>
                <c:pt idx="3">
                  <c:v>0</c:v>
                </c:pt>
                <c:pt idx="4">
                  <c:v>8.5959790391380473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(516)</c:v>
                </c:pt>
                <c:pt idx="1">
                  <c:v>Musgrove Park Hospital (407)</c:v>
                </c:pt>
                <c:pt idx="2">
                  <c:v>Dene Barton Community Unit (-)</c:v>
                </c:pt>
                <c:pt idx="3">
                  <c:v>Bridgwater Community Hospital (-)</c:v>
                </c:pt>
                <c:pt idx="4">
                  <c:v>Yeovil District Hospital (106)</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1.6053886109761262</c:v>
                </c:pt>
                <c:pt idx="1">
                  <c:v>1.7011029656613399</c:v>
                </c:pt>
                <c:pt idx="2">
                  <c:v>0</c:v>
                </c:pt>
                <c:pt idx="3">
                  <c:v>0</c:v>
                </c:pt>
                <c:pt idx="4">
                  <c:v>1.4040209608619527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14188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RH5 | Somerset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14188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RH5 | Somerset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RH5 | Somerset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Somerset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55493926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169844189"/>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75145976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03232780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42085424"/>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Somerset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Somerset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528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in the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waited (in another location) before admission to a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Support from health or social care services: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getting information about risks &amp; benefits of continuing treatment on virtual wards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3102431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571982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86033043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92757996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137504447"/>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24936826"/>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19820390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55392845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0523727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9230461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34906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34990543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57636594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875641163"/>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265511340"/>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720639774"/>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261743195"/>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091077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1336128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807778513"/>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89469697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7090662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4640940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132926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77552400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409123074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986544461"/>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386376757"/>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4141505945"/>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998142970"/>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378891888"/>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81347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592057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022315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539642566"/>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52369282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59448297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59174693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0119032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7457636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7072343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643479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52819695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69161271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658160260"/>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32407693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80402589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19679148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8588440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669939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725826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91528323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70053325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284562951"/>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41725964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21525279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499252814"/>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6646648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33399627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915844187"/>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83880727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9472867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84820978"/>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348938189"/>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484111515"/>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42192809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307600763"/>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324840797"/>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619201070"/>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1252177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86863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76559091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400309028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874494662"/>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91971685"/>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8778996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7969212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17781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629827952"/>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8579150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747209393"/>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56397353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6147527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81643981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7564622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404952136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28249107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57814662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66448135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2617721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892848503"/>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800438928"/>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563944360"/>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1474534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4722176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27624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846810249"/>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61338823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40288146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3636734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1668725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79017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413185204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15169201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24828327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672987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4109971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61038188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68259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68666156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70686658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9087516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5792950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7917062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5781159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4059481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303200964"/>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5998937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3788132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2072706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90388433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6808366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75569854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4796161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17016923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3718533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59104728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9093195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7372512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9678783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74204023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8965005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81638848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8382270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411431542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7407697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96830661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7701642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8309351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1767851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42667367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5204165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89028165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66435782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28684428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54515906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38139286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1819482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6322745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0600272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5213014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8589806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41090439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1101593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87612650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4564334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51046989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8403047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19160215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588303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23200033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0138480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6869803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04520167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0327721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03027505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784546492"/>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54815853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9208953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30936021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516</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483413934"/>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68137469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3232535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10137123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516</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2892758"/>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15339639"/>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41561150"/>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79103869"/>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11944467"/>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30761431"/>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47198564"/>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88358882"/>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03813084"/>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93092141"/>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807322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6896075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9850473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9998182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002233319"/>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397305804"/>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84%</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528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780735924"/>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038977634"/>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846923983"/>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389834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3156058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813582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7964089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7558238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9431393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354742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3142264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32505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9404320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377173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9997945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72253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39682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166546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3484308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0027651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9794961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438346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5054564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4558271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6594752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67761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5219283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458503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9479660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056620832"/>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501288330"/>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54772224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22517998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818486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7817695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4760424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4179676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884163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3453159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680727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302235548"/>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519355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4534206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448463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0291565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982666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3341305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7864213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7181152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4710674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9212267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8847026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00515995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378660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2061115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10914</TotalTime>
  <Words>15891</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Somerset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2025-08-03T02:21:16Z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